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47FB1-EDE5-48D3-9D5C-21F5A6B2899B}" type="datetimeFigureOut">
              <a:rPr lang="en-US" smtClean="0"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8E2AA-5F56-4731-AD37-1F63E001B8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56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FC3E0-8A04-4E80-BF0A-A581A4F41391}" type="datetimeFigureOut">
              <a:rPr lang="en-US" smtClean="0"/>
              <a:t>12/15/2015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8BF90-AFBC-48F1-9FC5-2EFF999EE0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1E9C-588F-44B6-B358-A4BA1676FD80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8758-602C-4202-A466-8D8C1512075C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D6-05F6-4EB6-AAE5-C3A985553BD8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A40-4D7C-485A-ADC0-8AEA4AC279E3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C9D5-966D-49C5-86C3-6D67D658DD0C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7A5A-AE01-4343-B3D7-1CBF16A6D5C5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C3F-4A26-45A3-A95C-5751D787DDE7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A116-4E40-4F90-B009-F757B20570B7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1581-D538-4B98-B789-FE028155A776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FB1-86A0-4AC3-A958-D23F7F6832B5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EBF-38E0-4971-AA73-7B4E7E0471E7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59D7D41-932B-468E-A155-E2F3458B073C}" type="datetime1">
              <a:rPr lang="en-US" smtClean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0F8EA9-090A-4252-99A5-18F49D9566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11" Type="http://schemas.openxmlformats.org/officeDocument/2006/relationships/image" Target="../media/image11.wmf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Western States Federal Agency Support Team - </a:t>
            </a:r>
            <a:r>
              <a:rPr lang="en-US" dirty="0" err="1" smtClean="0"/>
              <a:t>WestFAST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90797" y="2743031"/>
            <a:ext cx="7408333" cy="34506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Collaboration </a:t>
            </a:r>
            <a:r>
              <a:rPr lang="en-US" dirty="0"/>
              <a:t>of </a:t>
            </a:r>
            <a:r>
              <a:rPr lang="en-US" dirty="0" smtClean="0"/>
              <a:t>12 </a:t>
            </a:r>
            <a:r>
              <a:rPr lang="en-US" dirty="0"/>
              <a:t>Federal agencies with water management interests in the West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Facilitate correlation of federal activities, and to develop and enhance collaborative partnerships among state and federal agencies.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791200"/>
            <a:ext cx="1237491" cy="96012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69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8212" y="2144122"/>
            <a:ext cx="7408333" cy="2961278"/>
          </a:xfrm>
        </p:spPr>
        <p:txBody>
          <a:bodyPr/>
          <a:lstStyle/>
          <a:p>
            <a:r>
              <a:rPr lang="en-US" b="1" dirty="0" smtClean="0"/>
              <a:t>Senior-level staff from the following agencies: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WestFAST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8EA9-090A-4252-99A5-18F49D95667E}" type="slidenum">
              <a:rPr lang="en-US" smtClean="0"/>
              <a:t>2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2861567"/>
            <a:ext cx="6629400" cy="1754326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NASA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EPA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Forest Service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NRCS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NPS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NOAA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Army Corps of Engineers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Fish and Wildlife Service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BLM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USGS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Reclamation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Department of Defense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68" y="5800725"/>
            <a:ext cx="815203" cy="9048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832" y="5791200"/>
            <a:ext cx="1412768" cy="64900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44" y="5871832"/>
            <a:ext cx="781990" cy="686413"/>
          </a:xfrm>
          <a:prstGeom prst="rect">
            <a:avLst/>
          </a:prstGeom>
        </p:spPr>
      </p:pic>
      <p:pic>
        <p:nvPicPr>
          <p:cNvPr id="23" name="Picture 6" descr="fs_green.jpg - 2962 Byt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00600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886325"/>
            <a:ext cx="29908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244" y="5838851"/>
            <a:ext cx="749794" cy="739082"/>
          </a:xfrm>
          <a:prstGeom prst="rect">
            <a:avLst/>
          </a:prstGeom>
        </p:spPr>
      </p:pic>
      <p:pic>
        <p:nvPicPr>
          <p:cNvPr id="26" name="Picture 4" descr="hdqLO-03_t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35" b="40741"/>
          <a:stretch>
            <a:fillRect/>
          </a:stretch>
        </p:blipFill>
        <p:spPr>
          <a:xfrm>
            <a:off x="3505003" y="5748355"/>
            <a:ext cx="1143000" cy="87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844" y="5689222"/>
            <a:ext cx="752475" cy="904875"/>
          </a:xfrm>
          <a:prstGeom prst="rect">
            <a:avLst/>
          </a:prstGeom>
        </p:spPr>
      </p:pic>
      <p:pic>
        <p:nvPicPr>
          <p:cNvPr id="28" name="Picture 5" descr="USG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11115"/>
            <a:ext cx="1143000" cy="622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443" y="5715871"/>
            <a:ext cx="973029" cy="84237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8" t="6477" r="2689" b="20153"/>
          <a:stretch/>
        </p:blipFill>
        <p:spPr>
          <a:xfrm>
            <a:off x="5562600" y="4615893"/>
            <a:ext cx="932894" cy="946707"/>
          </a:xfrm>
          <a:prstGeom prst="rect">
            <a:avLst/>
          </a:prstGeom>
        </p:spPr>
      </p:pic>
      <p:sp>
        <p:nvSpPr>
          <p:cNvPr id="4" name="AutoShape 2" descr="Image result for national park service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315" y="5105400"/>
            <a:ext cx="652986" cy="85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044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CONTAIN_GUIDS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c0af8d27-857a-477e-afbc-f62757c293c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3991f2bc-abaf-427d-9263-e8c0f771a88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963</TotalTime>
  <Words>72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Waveform</vt:lpstr>
      <vt:lpstr>The Western States Federal Agency Support Team - WestFAST</vt:lpstr>
      <vt:lpstr>WestFAST?</vt:lpstr>
    </vt:vector>
  </TitlesOfParts>
  <Company>WestFAST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on Western Water Issues</dc:title>
  <dc:creator>Dwane Young</dc:creator>
  <cp:lastModifiedBy>plambert</cp:lastModifiedBy>
  <cp:revision>65</cp:revision>
  <cp:lastPrinted>2011-09-16T15:30:30Z</cp:lastPrinted>
  <dcterms:created xsi:type="dcterms:W3CDTF">2011-05-12T20:25:31Z</dcterms:created>
  <dcterms:modified xsi:type="dcterms:W3CDTF">2015-12-15T15:53:57Z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IsSaved">
    <vt:lpwstr>False</vt:lpwstr>
  </property>
  <property fmtid="{D5CDD505-2E9C-101B-9397-08002B2CF9AE}" pid="3" name="Offisync_ProviderName">
    <vt:lpwstr>Central Desktop</vt:lpwstr>
  </property>
  <property fmtid="{D5CDD505-2E9C-101B-9397-08002B2CF9AE}" pid="4" name="Offisync_FileTitle">
    <vt:lpwstr/>
  </property>
  <property fmtid="{D5CDD505-2E9C-101B-9397-08002B2CF9AE}" pid="5" name="Offisync_FolderId">
    <vt:lpwstr/>
  </property>
  <property fmtid="{D5CDD505-2E9C-101B-9397-08002B2CF9AE}" pid="6" name="Offisync_SaveTime">
    <vt:lpwstr/>
  </property>
  <property fmtid="{D5CDD505-2E9C-101B-9397-08002B2CF9AE}" pid="7" name="Offisync_ProviderInitializationData">
    <vt:lpwstr/>
  </property>
  <property fmtid="{D5CDD505-2E9C-101B-9397-08002B2CF9AE}" pid="8" name="Offisync_UpdateToken">
    <vt:lpwstr>2012-04-26T09:23:38.0000000-06:00</vt:lpwstr>
  </property>
  <property fmtid="{D5CDD505-2E9C-101B-9397-08002B2CF9AE}" pid="9" name="Offisync_UniqueId">
    <vt:lpwstr>102806;18349074</vt:lpwstr>
  </property>
  <property fmtid="{D5CDD505-2E9C-101B-9397-08002B2CF9AE}" pid="10" name="Offisync_SavedByUsername">
    <vt:lpwstr>Dwane Young (dayoung)</vt:lpwstr>
  </property>
</Properties>
</file>