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15" r:id="rId2"/>
    <p:sldId id="652" r:id="rId3"/>
    <p:sldId id="662" r:id="rId4"/>
    <p:sldId id="655" r:id="rId5"/>
    <p:sldId id="628" r:id="rId6"/>
    <p:sldId id="629" r:id="rId7"/>
    <p:sldId id="630" r:id="rId8"/>
    <p:sldId id="631" r:id="rId9"/>
    <p:sldId id="641" r:id="rId10"/>
    <p:sldId id="656" r:id="rId11"/>
    <p:sldId id="658" r:id="rId12"/>
    <p:sldId id="644" r:id="rId13"/>
    <p:sldId id="65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49" autoAdjust="0"/>
  </p:normalViewPr>
  <p:slideViewPr>
    <p:cSldViewPr>
      <p:cViewPr>
        <p:scale>
          <a:sx n="90" d="100"/>
          <a:sy n="90" d="100"/>
        </p:scale>
        <p:origin x="-5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30" cy="46426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92" y="2"/>
            <a:ext cx="3037630" cy="46426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09EF6092-C684-4CC9-A016-17B1D230969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7" y="4415277"/>
            <a:ext cx="5607688" cy="4183143"/>
          </a:xfrm>
          <a:prstGeom prst="rect">
            <a:avLst/>
          </a:prstGeom>
        </p:spPr>
        <p:txBody>
          <a:bodyPr vert="horz" lIns="90965" tIns="45482" rIns="90965" bIns="454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555"/>
            <a:ext cx="3037630" cy="46426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92" y="8830555"/>
            <a:ext cx="3037630" cy="46426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FE93CC65-F70F-4D6D-B8A0-024C3135C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A8FE-95AC-4089-846E-7F378CC773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8EB9-4DDE-4690-98E7-FC80933DE712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F9DF-442B-49A0-B28F-87CF078B6718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5420-2DC2-468F-AD7F-8D1D06D16AD4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FB9-B22D-4F8D-AD31-944CFF0DF367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9BF-D0DF-41F2-BFBE-B3C6DCD925B2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21-67AD-42F9-86C2-17BF9063086E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7538-D4F5-4156-B8BC-703832502326}" type="datetime1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C4F-0E86-49CC-A08D-CA0AE189234D}" type="datetime1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C49A-0E51-4EEF-AAAB-A4406C000C87}" type="datetime1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01E-95A7-49A0-A8A7-D807025DF728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8A59-74E5-413C-8FB8-498C8DD0AA6B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5C03-B275-4705-BEAA-D48778A9D9EE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898758" cy="6246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Jeanine Jones, Western States Water Council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8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33599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New understandings of role of extreme precipitation (e.g., atmospheric river storms) in West, implications for improving predictability at </a:t>
            </a:r>
            <a:r>
              <a:rPr lang="en-US" sz="4000" b="1" u="sng" dirty="0" smtClean="0"/>
              <a:t>regional </a:t>
            </a:r>
            <a:r>
              <a:rPr lang="en-US" sz="4000" b="1" dirty="0" smtClean="0"/>
              <a:t>scale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8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457199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Schematic illustration of </a:t>
            </a:r>
            <a:r>
              <a:rPr lang="en-US" sz="1600" b="1" dirty="0"/>
              <a:t>r</a:t>
            </a:r>
            <a:r>
              <a:rPr lang="en-US" sz="1600" b="1" dirty="0" smtClean="0"/>
              <a:t>egional variations in the primary weather phenomena </a:t>
            </a:r>
            <a:br>
              <a:rPr lang="en-US" sz="1600" b="1" dirty="0" smtClean="0"/>
            </a:br>
            <a:r>
              <a:rPr lang="en-US" sz="1600" b="1" dirty="0" smtClean="0"/>
              <a:t>that lead to extreme precipitation, flooding and contribute to water supply  in the Western U.S.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45275"/>
            <a:ext cx="2133600" cy="365125"/>
          </a:xfrm>
        </p:spPr>
        <p:txBody>
          <a:bodyPr/>
          <a:lstStyle/>
          <a:p>
            <a:fld id="{EFA9FC2E-CADC-441F-9DB3-12508A833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682" name="AutoShape 2" descr="imap://marty%2Eralph@email.boulder.noaa.gov:993/fetch%3EUID%3E/INBOX%3E106554?part=1.2&amp;type=image/jpeg&amp;filename=MartyBlank.jpg"/>
          <p:cNvSpPr>
            <a:spLocks noChangeAspect="1" noChangeArrowheads="1"/>
          </p:cNvSpPr>
          <p:nvPr/>
        </p:nvSpPr>
        <p:spPr bwMode="auto">
          <a:xfrm>
            <a:off x="155575" y="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lank Western US Basemap_AWhite_21Mar20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068" y="642493"/>
            <a:ext cx="8055864" cy="6150864"/>
          </a:xfrm>
          <a:prstGeom prst="rect">
            <a:avLst/>
          </a:prstGeom>
          <a:solidFill>
            <a:srgbClr val="FFFF66"/>
          </a:solidFill>
        </p:spPr>
      </p:pic>
      <p:grpSp>
        <p:nvGrpSpPr>
          <p:cNvPr id="3" name="Group 14"/>
          <p:cNvGrpSpPr/>
          <p:nvPr/>
        </p:nvGrpSpPr>
        <p:grpSpPr>
          <a:xfrm>
            <a:off x="2111374" y="660406"/>
            <a:ext cx="5483227" cy="5850733"/>
            <a:chOff x="2111374" y="660406"/>
            <a:chExt cx="5483227" cy="5850733"/>
          </a:xfrm>
        </p:grpSpPr>
        <p:sp>
          <p:nvSpPr>
            <p:cNvPr id="11" name="Freeform 10"/>
            <p:cNvSpPr/>
            <p:nvPr/>
          </p:nvSpPr>
          <p:spPr>
            <a:xfrm>
              <a:off x="2111374" y="660406"/>
              <a:ext cx="4547524" cy="5850733"/>
            </a:xfrm>
            <a:custGeom>
              <a:avLst/>
              <a:gdLst>
                <a:gd name="connsiteX0" fmla="*/ 59259 w 2876201"/>
                <a:gd name="connsiteY0" fmla="*/ 58994 h 3126658"/>
                <a:gd name="connsiteX1" fmla="*/ 59259 w 2876201"/>
                <a:gd name="connsiteY1" fmla="*/ 58994 h 3126658"/>
                <a:gd name="connsiteX2" fmla="*/ 74007 w 2876201"/>
                <a:gd name="connsiteY2" fmla="*/ 280219 h 3126658"/>
                <a:gd name="connsiteX3" fmla="*/ 103504 w 2876201"/>
                <a:gd name="connsiteY3" fmla="*/ 368710 h 3126658"/>
                <a:gd name="connsiteX4" fmla="*/ 133001 w 2876201"/>
                <a:gd name="connsiteY4" fmla="*/ 486697 h 3126658"/>
                <a:gd name="connsiteX5" fmla="*/ 162498 w 2876201"/>
                <a:gd name="connsiteY5" fmla="*/ 589936 h 3126658"/>
                <a:gd name="connsiteX6" fmla="*/ 191994 w 2876201"/>
                <a:gd name="connsiteY6" fmla="*/ 634181 h 3126658"/>
                <a:gd name="connsiteX7" fmla="*/ 206743 w 2876201"/>
                <a:gd name="connsiteY7" fmla="*/ 707923 h 3126658"/>
                <a:gd name="connsiteX8" fmla="*/ 221491 w 2876201"/>
                <a:gd name="connsiteY8" fmla="*/ 796413 h 3126658"/>
                <a:gd name="connsiteX9" fmla="*/ 324730 w 2876201"/>
                <a:gd name="connsiteY9" fmla="*/ 929148 h 3126658"/>
                <a:gd name="connsiteX10" fmla="*/ 354227 w 2876201"/>
                <a:gd name="connsiteY10" fmla="*/ 973394 h 3126658"/>
                <a:gd name="connsiteX11" fmla="*/ 368975 w 2876201"/>
                <a:gd name="connsiteY11" fmla="*/ 1076632 h 3126658"/>
                <a:gd name="connsiteX12" fmla="*/ 427969 w 2876201"/>
                <a:gd name="connsiteY12" fmla="*/ 1165123 h 3126658"/>
                <a:gd name="connsiteX13" fmla="*/ 442717 w 2876201"/>
                <a:gd name="connsiteY13" fmla="*/ 1238865 h 3126658"/>
                <a:gd name="connsiteX14" fmla="*/ 501711 w 2876201"/>
                <a:gd name="connsiteY14" fmla="*/ 1327355 h 3126658"/>
                <a:gd name="connsiteX15" fmla="*/ 560704 w 2876201"/>
                <a:gd name="connsiteY15" fmla="*/ 1460090 h 3126658"/>
                <a:gd name="connsiteX16" fmla="*/ 634446 w 2876201"/>
                <a:gd name="connsiteY16" fmla="*/ 1592826 h 3126658"/>
                <a:gd name="connsiteX17" fmla="*/ 678691 w 2876201"/>
                <a:gd name="connsiteY17" fmla="*/ 1622323 h 3126658"/>
                <a:gd name="connsiteX18" fmla="*/ 693440 w 2876201"/>
                <a:gd name="connsiteY18" fmla="*/ 1666568 h 3126658"/>
                <a:gd name="connsiteX19" fmla="*/ 752433 w 2876201"/>
                <a:gd name="connsiteY19" fmla="*/ 1755058 h 3126658"/>
                <a:gd name="connsiteX20" fmla="*/ 767181 w 2876201"/>
                <a:gd name="connsiteY20" fmla="*/ 1799303 h 3126658"/>
                <a:gd name="connsiteX21" fmla="*/ 855672 w 2876201"/>
                <a:gd name="connsiteY21" fmla="*/ 1932039 h 3126658"/>
                <a:gd name="connsiteX22" fmla="*/ 885169 w 2876201"/>
                <a:gd name="connsiteY22" fmla="*/ 1976284 h 3126658"/>
                <a:gd name="connsiteX23" fmla="*/ 914665 w 2876201"/>
                <a:gd name="connsiteY23" fmla="*/ 2050026 h 3126658"/>
                <a:gd name="connsiteX24" fmla="*/ 1047401 w 2876201"/>
                <a:gd name="connsiteY24" fmla="*/ 2168013 h 3126658"/>
                <a:gd name="connsiteX25" fmla="*/ 1121143 w 2876201"/>
                <a:gd name="connsiteY25" fmla="*/ 2300748 h 3126658"/>
                <a:gd name="connsiteX26" fmla="*/ 1180136 w 2876201"/>
                <a:gd name="connsiteY26" fmla="*/ 2389239 h 3126658"/>
                <a:gd name="connsiteX27" fmla="*/ 1209633 w 2876201"/>
                <a:gd name="connsiteY27" fmla="*/ 2433484 h 3126658"/>
                <a:gd name="connsiteX28" fmla="*/ 1253878 w 2876201"/>
                <a:gd name="connsiteY28" fmla="*/ 2462981 h 3126658"/>
                <a:gd name="connsiteX29" fmla="*/ 1283375 w 2876201"/>
                <a:gd name="connsiteY29" fmla="*/ 2507226 h 3126658"/>
                <a:gd name="connsiteX30" fmla="*/ 1371865 w 2876201"/>
                <a:gd name="connsiteY30" fmla="*/ 2580968 h 3126658"/>
                <a:gd name="connsiteX31" fmla="*/ 1401362 w 2876201"/>
                <a:gd name="connsiteY31" fmla="*/ 2625213 h 3126658"/>
                <a:gd name="connsiteX32" fmla="*/ 1489852 w 2876201"/>
                <a:gd name="connsiteY32" fmla="*/ 2654710 h 3126658"/>
                <a:gd name="connsiteX33" fmla="*/ 1563594 w 2876201"/>
                <a:gd name="connsiteY33" fmla="*/ 2728452 h 3126658"/>
                <a:gd name="connsiteX34" fmla="*/ 1652085 w 2876201"/>
                <a:gd name="connsiteY34" fmla="*/ 2816942 h 3126658"/>
                <a:gd name="connsiteX35" fmla="*/ 1696330 w 2876201"/>
                <a:gd name="connsiteY35" fmla="*/ 2861187 h 3126658"/>
                <a:gd name="connsiteX36" fmla="*/ 1784820 w 2876201"/>
                <a:gd name="connsiteY36" fmla="*/ 2905432 h 3126658"/>
                <a:gd name="connsiteX37" fmla="*/ 1858562 w 2876201"/>
                <a:gd name="connsiteY37" fmla="*/ 2993923 h 3126658"/>
                <a:gd name="connsiteX38" fmla="*/ 1902807 w 2876201"/>
                <a:gd name="connsiteY38" fmla="*/ 3038168 h 3126658"/>
                <a:gd name="connsiteX39" fmla="*/ 2035543 w 2876201"/>
                <a:gd name="connsiteY39" fmla="*/ 3097161 h 3126658"/>
                <a:gd name="connsiteX40" fmla="*/ 2183027 w 2876201"/>
                <a:gd name="connsiteY40" fmla="*/ 3126658 h 3126658"/>
                <a:gd name="connsiteX41" fmla="*/ 2581233 w 2876201"/>
                <a:gd name="connsiteY41" fmla="*/ 3111910 h 3126658"/>
                <a:gd name="connsiteX42" fmla="*/ 2684472 w 2876201"/>
                <a:gd name="connsiteY42" fmla="*/ 3097161 h 3126658"/>
                <a:gd name="connsiteX43" fmla="*/ 2802459 w 2876201"/>
                <a:gd name="connsiteY43" fmla="*/ 3082413 h 3126658"/>
                <a:gd name="connsiteX44" fmla="*/ 2846704 w 2876201"/>
                <a:gd name="connsiteY44" fmla="*/ 3067665 h 3126658"/>
                <a:gd name="connsiteX45" fmla="*/ 2861452 w 2876201"/>
                <a:gd name="connsiteY45" fmla="*/ 3023419 h 3126658"/>
                <a:gd name="connsiteX46" fmla="*/ 2876201 w 2876201"/>
                <a:gd name="connsiteY46" fmla="*/ 2949677 h 3126658"/>
                <a:gd name="connsiteX47" fmla="*/ 2861452 w 2876201"/>
                <a:gd name="connsiteY47" fmla="*/ 2787445 h 3126658"/>
                <a:gd name="connsiteX48" fmla="*/ 2817207 w 2876201"/>
                <a:gd name="connsiteY48" fmla="*/ 2654710 h 3126658"/>
                <a:gd name="connsiteX49" fmla="*/ 2787711 w 2876201"/>
                <a:gd name="connsiteY49" fmla="*/ 2566219 h 3126658"/>
                <a:gd name="connsiteX50" fmla="*/ 2772962 w 2876201"/>
                <a:gd name="connsiteY50" fmla="*/ 2521974 h 3126658"/>
                <a:gd name="connsiteX51" fmla="*/ 2743465 w 2876201"/>
                <a:gd name="connsiteY51" fmla="*/ 2477729 h 3126658"/>
                <a:gd name="connsiteX52" fmla="*/ 2699220 w 2876201"/>
                <a:gd name="connsiteY52" fmla="*/ 2389239 h 3126658"/>
                <a:gd name="connsiteX53" fmla="*/ 2684472 w 2876201"/>
                <a:gd name="connsiteY53" fmla="*/ 2344994 h 3126658"/>
                <a:gd name="connsiteX54" fmla="*/ 2640227 w 2876201"/>
                <a:gd name="connsiteY54" fmla="*/ 2300748 h 3126658"/>
                <a:gd name="connsiteX55" fmla="*/ 2610730 w 2876201"/>
                <a:gd name="connsiteY55" fmla="*/ 2256503 h 3126658"/>
                <a:gd name="connsiteX56" fmla="*/ 2566485 w 2876201"/>
                <a:gd name="connsiteY56" fmla="*/ 2212258 h 3126658"/>
                <a:gd name="connsiteX57" fmla="*/ 2536988 w 2876201"/>
                <a:gd name="connsiteY57" fmla="*/ 2168013 h 3126658"/>
                <a:gd name="connsiteX58" fmla="*/ 2404252 w 2876201"/>
                <a:gd name="connsiteY58" fmla="*/ 2079523 h 3126658"/>
                <a:gd name="connsiteX59" fmla="*/ 2360007 w 2876201"/>
                <a:gd name="connsiteY59" fmla="*/ 2050026 h 3126658"/>
                <a:gd name="connsiteX60" fmla="*/ 2330511 w 2876201"/>
                <a:gd name="connsiteY60" fmla="*/ 2005781 h 3126658"/>
                <a:gd name="connsiteX61" fmla="*/ 2286265 w 2876201"/>
                <a:gd name="connsiteY61" fmla="*/ 1991032 h 3126658"/>
                <a:gd name="connsiteX62" fmla="*/ 2242020 w 2876201"/>
                <a:gd name="connsiteY62" fmla="*/ 1961536 h 3126658"/>
                <a:gd name="connsiteX63" fmla="*/ 2197775 w 2876201"/>
                <a:gd name="connsiteY63" fmla="*/ 1946787 h 3126658"/>
                <a:gd name="connsiteX64" fmla="*/ 2109285 w 2876201"/>
                <a:gd name="connsiteY64" fmla="*/ 1887794 h 3126658"/>
                <a:gd name="connsiteX65" fmla="*/ 2065040 w 2876201"/>
                <a:gd name="connsiteY65" fmla="*/ 1858297 h 3126658"/>
                <a:gd name="connsiteX66" fmla="*/ 1991298 w 2876201"/>
                <a:gd name="connsiteY66" fmla="*/ 1769807 h 3126658"/>
                <a:gd name="connsiteX67" fmla="*/ 1888059 w 2876201"/>
                <a:gd name="connsiteY67" fmla="*/ 1651819 h 3126658"/>
                <a:gd name="connsiteX68" fmla="*/ 1843814 w 2876201"/>
                <a:gd name="connsiteY68" fmla="*/ 1563329 h 3126658"/>
                <a:gd name="connsiteX69" fmla="*/ 1814317 w 2876201"/>
                <a:gd name="connsiteY69" fmla="*/ 1474839 h 3126658"/>
                <a:gd name="connsiteX70" fmla="*/ 1784820 w 2876201"/>
                <a:gd name="connsiteY70" fmla="*/ 1386348 h 3126658"/>
                <a:gd name="connsiteX71" fmla="*/ 1770072 w 2876201"/>
                <a:gd name="connsiteY71" fmla="*/ 1342103 h 3126658"/>
                <a:gd name="connsiteX72" fmla="*/ 1696330 w 2876201"/>
                <a:gd name="connsiteY72" fmla="*/ 1253613 h 3126658"/>
                <a:gd name="connsiteX73" fmla="*/ 1622588 w 2876201"/>
                <a:gd name="connsiteY73" fmla="*/ 1179871 h 3126658"/>
                <a:gd name="connsiteX74" fmla="*/ 1593091 w 2876201"/>
                <a:gd name="connsiteY74" fmla="*/ 1135626 h 3126658"/>
                <a:gd name="connsiteX75" fmla="*/ 1548846 w 2876201"/>
                <a:gd name="connsiteY75" fmla="*/ 1120877 h 3126658"/>
                <a:gd name="connsiteX76" fmla="*/ 1519349 w 2876201"/>
                <a:gd name="connsiteY76" fmla="*/ 1032387 h 3126658"/>
                <a:gd name="connsiteX77" fmla="*/ 1504601 w 2876201"/>
                <a:gd name="connsiteY77" fmla="*/ 988142 h 3126658"/>
                <a:gd name="connsiteX78" fmla="*/ 1475104 w 2876201"/>
                <a:gd name="connsiteY78" fmla="*/ 870155 h 3126658"/>
                <a:gd name="connsiteX79" fmla="*/ 1430859 w 2876201"/>
                <a:gd name="connsiteY79" fmla="*/ 722671 h 3126658"/>
                <a:gd name="connsiteX80" fmla="*/ 1416111 w 2876201"/>
                <a:gd name="connsiteY80" fmla="*/ 530942 h 3126658"/>
                <a:gd name="connsiteX81" fmla="*/ 1401362 w 2876201"/>
                <a:gd name="connsiteY81" fmla="*/ 486697 h 3126658"/>
                <a:gd name="connsiteX82" fmla="*/ 1386614 w 2876201"/>
                <a:gd name="connsiteY82" fmla="*/ 398207 h 3126658"/>
                <a:gd name="connsiteX83" fmla="*/ 1357117 w 2876201"/>
                <a:gd name="connsiteY83" fmla="*/ 309716 h 3126658"/>
                <a:gd name="connsiteX84" fmla="*/ 1342369 w 2876201"/>
                <a:gd name="connsiteY84" fmla="*/ 250723 h 3126658"/>
                <a:gd name="connsiteX85" fmla="*/ 1312872 w 2876201"/>
                <a:gd name="connsiteY85" fmla="*/ 162232 h 3126658"/>
                <a:gd name="connsiteX86" fmla="*/ 1298123 w 2876201"/>
                <a:gd name="connsiteY86" fmla="*/ 103239 h 3126658"/>
                <a:gd name="connsiteX87" fmla="*/ 1224381 w 2876201"/>
                <a:gd name="connsiteY87" fmla="*/ 14748 h 3126658"/>
                <a:gd name="connsiteX88" fmla="*/ 1180136 w 2876201"/>
                <a:gd name="connsiteY88" fmla="*/ 0 h 3126658"/>
                <a:gd name="connsiteX89" fmla="*/ 929414 w 2876201"/>
                <a:gd name="connsiteY89" fmla="*/ 29497 h 3126658"/>
                <a:gd name="connsiteX90" fmla="*/ 309981 w 2876201"/>
                <a:gd name="connsiteY90" fmla="*/ 0 h 3126658"/>
                <a:gd name="connsiteX91" fmla="*/ 162498 w 2876201"/>
                <a:gd name="connsiteY91" fmla="*/ 14748 h 3126658"/>
                <a:gd name="connsiteX92" fmla="*/ 103504 w 2876201"/>
                <a:gd name="connsiteY92" fmla="*/ 29497 h 3126658"/>
                <a:gd name="connsiteX93" fmla="*/ 265 w 2876201"/>
                <a:gd name="connsiteY93" fmla="*/ 58994 h 3126658"/>
                <a:gd name="connsiteX94" fmla="*/ 59259 w 2876201"/>
                <a:gd name="connsiteY94" fmla="*/ 58994 h 3126658"/>
                <a:gd name="connsiteX0" fmla="*/ 59259 w 2876201"/>
                <a:gd name="connsiteY0" fmla="*/ 58994 h 3126658"/>
                <a:gd name="connsiteX1" fmla="*/ 59259 w 2876201"/>
                <a:gd name="connsiteY1" fmla="*/ 58994 h 3126658"/>
                <a:gd name="connsiteX2" fmla="*/ 74007 w 2876201"/>
                <a:gd name="connsiteY2" fmla="*/ 280219 h 3126658"/>
                <a:gd name="connsiteX3" fmla="*/ 103504 w 2876201"/>
                <a:gd name="connsiteY3" fmla="*/ 368710 h 3126658"/>
                <a:gd name="connsiteX4" fmla="*/ 133001 w 2876201"/>
                <a:gd name="connsiteY4" fmla="*/ 486697 h 3126658"/>
                <a:gd name="connsiteX5" fmla="*/ 162498 w 2876201"/>
                <a:gd name="connsiteY5" fmla="*/ 589936 h 3126658"/>
                <a:gd name="connsiteX6" fmla="*/ 191994 w 2876201"/>
                <a:gd name="connsiteY6" fmla="*/ 634181 h 3126658"/>
                <a:gd name="connsiteX7" fmla="*/ 206743 w 2876201"/>
                <a:gd name="connsiteY7" fmla="*/ 707923 h 3126658"/>
                <a:gd name="connsiteX8" fmla="*/ 221491 w 2876201"/>
                <a:gd name="connsiteY8" fmla="*/ 796413 h 3126658"/>
                <a:gd name="connsiteX9" fmla="*/ 324730 w 2876201"/>
                <a:gd name="connsiteY9" fmla="*/ 929148 h 3126658"/>
                <a:gd name="connsiteX10" fmla="*/ 354227 w 2876201"/>
                <a:gd name="connsiteY10" fmla="*/ 973394 h 3126658"/>
                <a:gd name="connsiteX11" fmla="*/ 368975 w 2876201"/>
                <a:gd name="connsiteY11" fmla="*/ 1076632 h 3126658"/>
                <a:gd name="connsiteX12" fmla="*/ 427969 w 2876201"/>
                <a:gd name="connsiteY12" fmla="*/ 1165123 h 3126658"/>
                <a:gd name="connsiteX13" fmla="*/ 442717 w 2876201"/>
                <a:gd name="connsiteY13" fmla="*/ 1238865 h 3126658"/>
                <a:gd name="connsiteX14" fmla="*/ 501711 w 2876201"/>
                <a:gd name="connsiteY14" fmla="*/ 1327355 h 3126658"/>
                <a:gd name="connsiteX15" fmla="*/ 560704 w 2876201"/>
                <a:gd name="connsiteY15" fmla="*/ 1460090 h 3126658"/>
                <a:gd name="connsiteX16" fmla="*/ 634446 w 2876201"/>
                <a:gd name="connsiteY16" fmla="*/ 1592826 h 3126658"/>
                <a:gd name="connsiteX17" fmla="*/ 678691 w 2876201"/>
                <a:gd name="connsiteY17" fmla="*/ 1622323 h 3126658"/>
                <a:gd name="connsiteX18" fmla="*/ 693440 w 2876201"/>
                <a:gd name="connsiteY18" fmla="*/ 1666568 h 3126658"/>
                <a:gd name="connsiteX19" fmla="*/ 752433 w 2876201"/>
                <a:gd name="connsiteY19" fmla="*/ 1755058 h 3126658"/>
                <a:gd name="connsiteX20" fmla="*/ 767181 w 2876201"/>
                <a:gd name="connsiteY20" fmla="*/ 1799303 h 3126658"/>
                <a:gd name="connsiteX21" fmla="*/ 855672 w 2876201"/>
                <a:gd name="connsiteY21" fmla="*/ 1932039 h 3126658"/>
                <a:gd name="connsiteX22" fmla="*/ 885169 w 2876201"/>
                <a:gd name="connsiteY22" fmla="*/ 1976284 h 3126658"/>
                <a:gd name="connsiteX23" fmla="*/ 914665 w 2876201"/>
                <a:gd name="connsiteY23" fmla="*/ 2050026 h 3126658"/>
                <a:gd name="connsiteX24" fmla="*/ 1047401 w 2876201"/>
                <a:gd name="connsiteY24" fmla="*/ 2168013 h 3126658"/>
                <a:gd name="connsiteX25" fmla="*/ 1121143 w 2876201"/>
                <a:gd name="connsiteY25" fmla="*/ 2300748 h 3126658"/>
                <a:gd name="connsiteX26" fmla="*/ 1180136 w 2876201"/>
                <a:gd name="connsiteY26" fmla="*/ 2389239 h 3126658"/>
                <a:gd name="connsiteX27" fmla="*/ 1209633 w 2876201"/>
                <a:gd name="connsiteY27" fmla="*/ 2433484 h 3126658"/>
                <a:gd name="connsiteX28" fmla="*/ 1253878 w 2876201"/>
                <a:gd name="connsiteY28" fmla="*/ 2462981 h 3126658"/>
                <a:gd name="connsiteX29" fmla="*/ 1283375 w 2876201"/>
                <a:gd name="connsiteY29" fmla="*/ 2507226 h 3126658"/>
                <a:gd name="connsiteX30" fmla="*/ 1371865 w 2876201"/>
                <a:gd name="connsiteY30" fmla="*/ 2580968 h 3126658"/>
                <a:gd name="connsiteX31" fmla="*/ 1401362 w 2876201"/>
                <a:gd name="connsiteY31" fmla="*/ 2625213 h 3126658"/>
                <a:gd name="connsiteX32" fmla="*/ 1489852 w 2876201"/>
                <a:gd name="connsiteY32" fmla="*/ 2654710 h 3126658"/>
                <a:gd name="connsiteX33" fmla="*/ 1563594 w 2876201"/>
                <a:gd name="connsiteY33" fmla="*/ 2728452 h 3126658"/>
                <a:gd name="connsiteX34" fmla="*/ 1652085 w 2876201"/>
                <a:gd name="connsiteY34" fmla="*/ 2816942 h 3126658"/>
                <a:gd name="connsiteX35" fmla="*/ 1696330 w 2876201"/>
                <a:gd name="connsiteY35" fmla="*/ 2861187 h 3126658"/>
                <a:gd name="connsiteX36" fmla="*/ 1784820 w 2876201"/>
                <a:gd name="connsiteY36" fmla="*/ 2905432 h 3126658"/>
                <a:gd name="connsiteX37" fmla="*/ 1858562 w 2876201"/>
                <a:gd name="connsiteY37" fmla="*/ 2993923 h 3126658"/>
                <a:gd name="connsiteX38" fmla="*/ 1902807 w 2876201"/>
                <a:gd name="connsiteY38" fmla="*/ 3038168 h 3126658"/>
                <a:gd name="connsiteX39" fmla="*/ 2035543 w 2876201"/>
                <a:gd name="connsiteY39" fmla="*/ 3097161 h 3126658"/>
                <a:gd name="connsiteX40" fmla="*/ 2183027 w 2876201"/>
                <a:gd name="connsiteY40" fmla="*/ 3126658 h 3126658"/>
                <a:gd name="connsiteX41" fmla="*/ 2581233 w 2876201"/>
                <a:gd name="connsiteY41" fmla="*/ 3111910 h 3126658"/>
                <a:gd name="connsiteX42" fmla="*/ 2684472 w 2876201"/>
                <a:gd name="connsiteY42" fmla="*/ 3097161 h 3126658"/>
                <a:gd name="connsiteX43" fmla="*/ 2802459 w 2876201"/>
                <a:gd name="connsiteY43" fmla="*/ 3082413 h 3126658"/>
                <a:gd name="connsiteX44" fmla="*/ 2846704 w 2876201"/>
                <a:gd name="connsiteY44" fmla="*/ 3067665 h 3126658"/>
                <a:gd name="connsiteX45" fmla="*/ 2861452 w 2876201"/>
                <a:gd name="connsiteY45" fmla="*/ 3023419 h 3126658"/>
                <a:gd name="connsiteX46" fmla="*/ 2876201 w 2876201"/>
                <a:gd name="connsiteY46" fmla="*/ 2949677 h 3126658"/>
                <a:gd name="connsiteX47" fmla="*/ 2861452 w 2876201"/>
                <a:gd name="connsiteY47" fmla="*/ 2787445 h 3126658"/>
                <a:gd name="connsiteX48" fmla="*/ 2817207 w 2876201"/>
                <a:gd name="connsiteY48" fmla="*/ 2654710 h 3126658"/>
                <a:gd name="connsiteX49" fmla="*/ 2787711 w 2876201"/>
                <a:gd name="connsiteY49" fmla="*/ 2566219 h 3126658"/>
                <a:gd name="connsiteX50" fmla="*/ 2772962 w 2876201"/>
                <a:gd name="connsiteY50" fmla="*/ 2521974 h 3126658"/>
                <a:gd name="connsiteX51" fmla="*/ 2743465 w 2876201"/>
                <a:gd name="connsiteY51" fmla="*/ 2477729 h 3126658"/>
                <a:gd name="connsiteX52" fmla="*/ 2699220 w 2876201"/>
                <a:gd name="connsiteY52" fmla="*/ 2389239 h 3126658"/>
                <a:gd name="connsiteX53" fmla="*/ 2684472 w 2876201"/>
                <a:gd name="connsiteY53" fmla="*/ 2344994 h 3126658"/>
                <a:gd name="connsiteX54" fmla="*/ 2640227 w 2876201"/>
                <a:gd name="connsiteY54" fmla="*/ 2300748 h 3126658"/>
                <a:gd name="connsiteX55" fmla="*/ 2610730 w 2876201"/>
                <a:gd name="connsiteY55" fmla="*/ 2256503 h 3126658"/>
                <a:gd name="connsiteX56" fmla="*/ 2566485 w 2876201"/>
                <a:gd name="connsiteY56" fmla="*/ 2212258 h 3126658"/>
                <a:gd name="connsiteX57" fmla="*/ 2536988 w 2876201"/>
                <a:gd name="connsiteY57" fmla="*/ 2168013 h 3126658"/>
                <a:gd name="connsiteX58" fmla="*/ 2404252 w 2876201"/>
                <a:gd name="connsiteY58" fmla="*/ 2079523 h 3126658"/>
                <a:gd name="connsiteX59" fmla="*/ 2360007 w 2876201"/>
                <a:gd name="connsiteY59" fmla="*/ 2050026 h 3126658"/>
                <a:gd name="connsiteX60" fmla="*/ 2330511 w 2876201"/>
                <a:gd name="connsiteY60" fmla="*/ 2005781 h 3126658"/>
                <a:gd name="connsiteX61" fmla="*/ 2286265 w 2876201"/>
                <a:gd name="connsiteY61" fmla="*/ 1991032 h 3126658"/>
                <a:gd name="connsiteX62" fmla="*/ 2242020 w 2876201"/>
                <a:gd name="connsiteY62" fmla="*/ 1961536 h 3126658"/>
                <a:gd name="connsiteX63" fmla="*/ 2197775 w 2876201"/>
                <a:gd name="connsiteY63" fmla="*/ 1946787 h 3126658"/>
                <a:gd name="connsiteX64" fmla="*/ 2109285 w 2876201"/>
                <a:gd name="connsiteY64" fmla="*/ 1887794 h 3126658"/>
                <a:gd name="connsiteX65" fmla="*/ 2065040 w 2876201"/>
                <a:gd name="connsiteY65" fmla="*/ 1858297 h 3126658"/>
                <a:gd name="connsiteX66" fmla="*/ 1991298 w 2876201"/>
                <a:gd name="connsiteY66" fmla="*/ 1769807 h 3126658"/>
                <a:gd name="connsiteX67" fmla="*/ 1888059 w 2876201"/>
                <a:gd name="connsiteY67" fmla="*/ 1651819 h 3126658"/>
                <a:gd name="connsiteX68" fmla="*/ 1843814 w 2876201"/>
                <a:gd name="connsiteY68" fmla="*/ 1563329 h 3126658"/>
                <a:gd name="connsiteX69" fmla="*/ 1814317 w 2876201"/>
                <a:gd name="connsiteY69" fmla="*/ 1474839 h 3126658"/>
                <a:gd name="connsiteX70" fmla="*/ 1784820 w 2876201"/>
                <a:gd name="connsiteY70" fmla="*/ 1386348 h 3126658"/>
                <a:gd name="connsiteX71" fmla="*/ 1770072 w 2876201"/>
                <a:gd name="connsiteY71" fmla="*/ 1342103 h 3126658"/>
                <a:gd name="connsiteX72" fmla="*/ 1696330 w 2876201"/>
                <a:gd name="connsiteY72" fmla="*/ 1253613 h 3126658"/>
                <a:gd name="connsiteX73" fmla="*/ 1622588 w 2876201"/>
                <a:gd name="connsiteY73" fmla="*/ 1179871 h 3126658"/>
                <a:gd name="connsiteX74" fmla="*/ 1593091 w 2876201"/>
                <a:gd name="connsiteY74" fmla="*/ 1135626 h 3126658"/>
                <a:gd name="connsiteX75" fmla="*/ 1548846 w 2876201"/>
                <a:gd name="connsiteY75" fmla="*/ 1120877 h 3126658"/>
                <a:gd name="connsiteX76" fmla="*/ 1519349 w 2876201"/>
                <a:gd name="connsiteY76" fmla="*/ 1032387 h 3126658"/>
                <a:gd name="connsiteX77" fmla="*/ 1504601 w 2876201"/>
                <a:gd name="connsiteY77" fmla="*/ 988142 h 3126658"/>
                <a:gd name="connsiteX78" fmla="*/ 1475104 w 2876201"/>
                <a:gd name="connsiteY78" fmla="*/ 870155 h 3126658"/>
                <a:gd name="connsiteX79" fmla="*/ 1430859 w 2876201"/>
                <a:gd name="connsiteY79" fmla="*/ 722671 h 3126658"/>
                <a:gd name="connsiteX80" fmla="*/ 1416111 w 2876201"/>
                <a:gd name="connsiteY80" fmla="*/ 530942 h 3126658"/>
                <a:gd name="connsiteX81" fmla="*/ 1401362 w 2876201"/>
                <a:gd name="connsiteY81" fmla="*/ 486697 h 3126658"/>
                <a:gd name="connsiteX82" fmla="*/ 1386614 w 2876201"/>
                <a:gd name="connsiteY82" fmla="*/ 398207 h 3126658"/>
                <a:gd name="connsiteX83" fmla="*/ 1357117 w 2876201"/>
                <a:gd name="connsiteY83" fmla="*/ 309716 h 3126658"/>
                <a:gd name="connsiteX84" fmla="*/ 1342369 w 2876201"/>
                <a:gd name="connsiteY84" fmla="*/ 250723 h 3126658"/>
                <a:gd name="connsiteX85" fmla="*/ 1312872 w 2876201"/>
                <a:gd name="connsiteY85" fmla="*/ 162232 h 3126658"/>
                <a:gd name="connsiteX86" fmla="*/ 1298123 w 2876201"/>
                <a:gd name="connsiteY86" fmla="*/ 103239 h 3126658"/>
                <a:gd name="connsiteX87" fmla="*/ 1224381 w 2876201"/>
                <a:gd name="connsiteY87" fmla="*/ 14748 h 3126658"/>
                <a:gd name="connsiteX88" fmla="*/ 1180136 w 2876201"/>
                <a:gd name="connsiteY88" fmla="*/ 0 h 3126658"/>
                <a:gd name="connsiteX89" fmla="*/ 929414 w 2876201"/>
                <a:gd name="connsiteY89" fmla="*/ 29497 h 3126658"/>
                <a:gd name="connsiteX90" fmla="*/ 309981 w 2876201"/>
                <a:gd name="connsiteY90" fmla="*/ 0 h 3126658"/>
                <a:gd name="connsiteX91" fmla="*/ 162498 w 2876201"/>
                <a:gd name="connsiteY91" fmla="*/ 14748 h 3126658"/>
                <a:gd name="connsiteX92" fmla="*/ 103504 w 2876201"/>
                <a:gd name="connsiteY92" fmla="*/ 29497 h 3126658"/>
                <a:gd name="connsiteX93" fmla="*/ 101046 w 2876201"/>
                <a:gd name="connsiteY93" fmla="*/ 149942 h 3126658"/>
                <a:gd name="connsiteX94" fmla="*/ 59259 w 2876201"/>
                <a:gd name="connsiteY94" fmla="*/ 58994 h 3126658"/>
                <a:gd name="connsiteX0" fmla="*/ 0 w 2816942"/>
                <a:gd name="connsiteY0" fmla="*/ 58994 h 3126658"/>
                <a:gd name="connsiteX1" fmla="*/ 0 w 2816942"/>
                <a:gd name="connsiteY1" fmla="*/ 58994 h 3126658"/>
                <a:gd name="connsiteX2" fmla="*/ 14748 w 2816942"/>
                <a:gd name="connsiteY2" fmla="*/ 280219 h 3126658"/>
                <a:gd name="connsiteX3" fmla="*/ 44245 w 2816942"/>
                <a:gd name="connsiteY3" fmla="*/ 368710 h 3126658"/>
                <a:gd name="connsiteX4" fmla="*/ 73742 w 2816942"/>
                <a:gd name="connsiteY4" fmla="*/ 486697 h 3126658"/>
                <a:gd name="connsiteX5" fmla="*/ 103239 w 2816942"/>
                <a:gd name="connsiteY5" fmla="*/ 589936 h 3126658"/>
                <a:gd name="connsiteX6" fmla="*/ 132735 w 2816942"/>
                <a:gd name="connsiteY6" fmla="*/ 634181 h 3126658"/>
                <a:gd name="connsiteX7" fmla="*/ 147484 w 2816942"/>
                <a:gd name="connsiteY7" fmla="*/ 707923 h 3126658"/>
                <a:gd name="connsiteX8" fmla="*/ 162232 w 2816942"/>
                <a:gd name="connsiteY8" fmla="*/ 796413 h 3126658"/>
                <a:gd name="connsiteX9" fmla="*/ 265471 w 2816942"/>
                <a:gd name="connsiteY9" fmla="*/ 929148 h 3126658"/>
                <a:gd name="connsiteX10" fmla="*/ 294968 w 2816942"/>
                <a:gd name="connsiteY10" fmla="*/ 973394 h 3126658"/>
                <a:gd name="connsiteX11" fmla="*/ 309716 w 2816942"/>
                <a:gd name="connsiteY11" fmla="*/ 1076632 h 3126658"/>
                <a:gd name="connsiteX12" fmla="*/ 368710 w 2816942"/>
                <a:gd name="connsiteY12" fmla="*/ 1165123 h 3126658"/>
                <a:gd name="connsiteX13" fmla="*/ 383458 w 2816942"/>
                <a:gd name="connsiteY13" fmla="*/ 1238865 h 3126658"/>
                <a:gd name="connsiteX14" fmla="*/ 442452 w 2816942"/>
                <a:gd name="connsiteY14" fmla="*/ 1327355 h 3126658"/>
                <a:gd name="connsiteX15" fmla="*/ 501445 w 2816942"/>
                <a:gd name="connsiteY15" fmla="*/ 1460090 h 3126658"/>
                <a:gd name="connsiteX16" fmla="*/ 575187 w 2816942"/>
                <a:gd name="connsiteY16" fmla="*/ 1592826 h 3126658"/>
                <a:gd name="connsiteX17" fmla="*/ 619432 w 2816942"/>
                <a:gd name="connsiteY17" fmla="*/ 1622323 h 3126658"/>
                <a:gd name="connsiteX18" fmla="*/ 634181 w 2816942"/>
                <a:gd name="connsiteY18" fmla="*/ 1666568 h 3126658"/>
                <a:gd name="connsiteX19" fmla="*/ 693174 w 2816942"/>
                <a:gd name="connsiteY19" fmla="*/ 1755058 h 3126658"/>
                <a:gd name="connsiteX20" fmla="*/ 707922 w 2816942"/>
                <a:gd name="connsiteY20" fmla="*/ 1799303 h 3126658"/>
                <a:gd name="connsiteX21" fmla="*/ 796413 w 2816942"/>
                <a:gd name="connsiteY21" fmla="*/ 1932039 h 3126658"/>
                <a:gd name="connsiteX22" fmla="*/ 825910 w 2816942"/>
                <a:gd name="connsiteY22" fmla="*/ 1976284 h 3126658"/>
                <a:gd name="connsiteX23" fmla="*/ 855406 w 2816942"/>
                <a:gd name="connsiteY23" fmla="*/ 2050026 h 3126658"/>
                <a:gd name="connsiteX24" fmla="*/ 988142 w 2816942"/>
                <a:gd name="connsiteY24" fmla="*/ 2168013 h 3126658"/>
                <a:gd name="connsiteX25" fmla="*/ 1061884 w 2816942"/>
                <a:gd name="connsiteY25" fmla="*/ 2300748 h 3126658"/>
                <a:gd name="connsiteX26" fmla="*/ 1120877 w 2816942"/>
                <a:gd name="connsiteY26" fmla="*/ 2389239 h 3126658"/>
                <a:gd name="connsiteX27" fmla="*/ 1150374 w 2816942"/>
                <a:gd name="connsiteY27" fmla="*/ 2433484 h 3126658"/>
                <a:gd name="connsiteX28" fmla="*/ 1194619 w 2816942"/>
                <a:gd name="connsiteY28" fmla="*/ 2462981 h 3126658"/>
                <a:gd name="connsiteX29" fmla="*/ 1224116 w 2816942"/>
                <a:gd name="connsiteY29" fmla="*/ 2507226 h 3126658"/>
                <a:gd name="connsiteX30" fmla="*/ 1312606 w 2816942"/>
                <a:gd name="connsiteY30" fmla="*/ 2580968 h 3126658"/>
                <a:gd name="connsiteX31" fmla="*/ 1342103 w 2816942"/>
                <a:gd name="connsiteY31" fmla="*/ 2625213 h 3126658"/>
                <a:gd name="connsiteX32" fmla="*/ 1430593 w 2816942"/>
                <a:gd name="connsiteY32" fmla="*/ 2654710 h 3126658"/>
                <a:gd name="connsiteX33" fmla="*/ 1504335 w 2816942"/>
                <a:gd name="connsiteY33" fmla="*/ 2728452 h 3126658"/>
                <a:gd name="connsiteX34" fmla="*/ 1592826 w 2816942"/>
                <a:gd name="connsiteY34" fmla="*/ 2816942 h 3126658"/>
                <a:gd name="connsiteX35" fmla="*/ 1637071 w 2816942"/>
                <a:gd name="connsiteY35" fmla="*/ 2861187 h 3126658"/>
                <a:gd name="connsiteX36" fmla="*/ 1725561 w 2816942"/>
                <a:gd name="connsiteY36" fmla="*/ 2905432 h 3126658"/>
                <a:gd name="connsiteX37" fmla="*/ 1799303 w 2816942"/>
                <a:gd name="connsiteY37" fmla="*/ 2993923 h 3126658"/>
                <a:gd name="connsiteX38" fmla="*/ 1843548 w 2816942"/>
                <a:gd name="connsiteY38" fmla="*/ 3038168 h 3126658"/>
                <a:gd name="connsiteX39" fmla="*/ 1976284 w 2816942"/>
                <a:gd name="connsiteY39" fmla="*/ 3097161 h 3126658"/>
                <a:gd name="connsiteX40" fmla="*/ 2123768 w 2816942"/>
                <a:gd name="connsiteY40" fmla="*/ 3126658 h 3126658"/>
                <a:gd name="connsiteX41" fmla="*/ 2521974 w 2816942"/>
                <a:gd name="connsiteY41" fmla="*/ 3111910 h 3126658"/>
                <a:gd name="connsiteX42" fmla="*/ 2625213 w 2816942"/>
                <a:gd name="connsiteY42" fmla="*/ 3097161 h 3126658"/>
                <a:gd name="connsiteX43" fmla="*/ 2743200 w 2816942"/>
                <a:gd name="connsiteY43" fmla="*/ 3082413 h 3126658"/>
                <a:gd name="connsiteX44" fmla="*/ 2787445 w 2816942"/>
                <a:gd name="connsiteY44" fmla="*/ 3067665 h 3126658"/>
                <a:gd name="connsiteX45" fmla="*/ 2802193 w 2816942"/>
                <a:gd name="connsiteY45" fmla="*/ 3023419 h 3126658"/>
                <a:gd name="connsiteX46" fmla="*/ 2816942 w 2816942"/>
                <a:gd name="connsiteY46" fmla="*/ 2949677 h 3126658"/>
                <a:gd name="connsiteX47" fmla="*/ 2802193 w 2816942"/>
                <a:gd name="connsiteY47" fmla="*/ 2787445 h 3126658"/>
                <a:gd name="connsiteX48" fmla="*/ 2757948 w 2816942"/>
                <a:gd name="connsiteY48" fmla="*/ 2654710 h 3126658"/>
                <a:gd name="connsiteX49" fmla="*/ 2728452 w 2816942"/>
                <a:gd name="connsiteY49" fmla="*/ 2566219 h 3126658"/>
                <a:gd name="connsiteX50" fmla="*/ 2713703 w 2816942"/>
                <a:gd name="connsiteY50" fmla="*/ 2521974 h 3126658"/>
                <a:gd name="connsiteX51" fmla="*/ 2684206 w 2816942"/>
                <a:gd name="connsiteY51" fmla="*/ 2477729 h 3126658"/>
                <a:gd name="connsiteX52" fmla="*/ 2639961 w 2816942"/>
                <a:gd name="connsiteY52" fmla="*/ 2389239 h 3126658"/>
                <a:gd name="connsiteX53" fmla="*/ 2625213 w 2816942"/>
                <a:gd name="connsiteY53" fmla="*/ 2344994 h 3126658"/>
                <a:gd name="connsiteX54" fmla="*/ 2580968 w 2816942"/>
                <a:gd name="connsiteY54" fmla="*/ 2300748 h 3126658"/>
                <a:gd name="connsiteX55" fmla="*/ 2551471 w 2816942"/>
                <a:gd name="connsiteY55" fmla="*/ 2256503 h 3126658"/>
                <a:gd name="connsiteX56" fmla="*/ 2507226 w 2816942"/>
                <a:gd name="connsiteY56" fmla="*/ 2212258 h 3126658"/>
                <a:gd name="connsiteX57" fmla="*/ 2477729 w 2816942"/>
                <a:gd name="connsiteY57" fmla="*/ 2168013 h 3126658"/>
                <a:gd name="connsiteX58" fmla="*/ 2344993 w 2816942"/>
                <a:gd name="connsiteY58" fmla="*/ 2079523 h 3126658"/>
                <a:gd name="connsiteX59" fmla="*/ 2300748 w 2816942"/>
                <a:gd name="connsiteY59" fmla="*/ 2050026 h 3126658"/>
                <a:gd name="connsiteX60" fmla="*/ 2271252 w 2816942"/>
                <a:gd name="connsiteY60" fmla="*/ 2005781 h 3126658"/>
                <a:gd name="connsiteX61" fmla="*/ 2227006 w 2816942"/>
                <a:gd name="connsiteY61" fmla="*/ 1991032 h 3126658"/>
                <a:gd name="connsiteX62" fmla="*/ 2182761 w 2816942"/>
                <a:gd name="connsiteY62" fmla="*/ 1961536 h 3126658"/>
                <a:gd name="connsiteX63" fmla="*/ 2138516 w 2816942"/>
                <a:gd name="connsiteY63" fmla="*/ 1946787 h 3126658"/>
                <a:gd name="connsiteX64" fmla="*/ 2050026 w 2816942"/>
                <a:gd name="connsiteY64" fmla="*/ 1887794 h 3126658"/>
                <a:gd name="connsiteX65" fmla="*/ 2005781 w 2816942"/>
                <a:gd name="connsiteY65" fmla="*/ 1858297 h 3126658"/>
                <a:gd name="connsiteX66" fmla="*/ 1932039 w 2816942"/>
                <a:gd name="connsiteY66" fmla="*/ 1769807 h 3126658"/>
                <a:gd name="connsiteX67" fmla="*/ 1828800 w 2816942"/>
                <a:gd name="connsiteY67" fmla="*/ 1651819 h 3126658"/>
                <a:gd name="connsiteX68" fmla="*/ 1784555 w 2816942"/>
                <a:gd name="connsiteY68" fmla="*/ 1563329 h 3126658"/>
                <a:gd name="connsiteX69" fmla="*/ 1755058 w 2816942"/>
                <a:gd name="connsiteY69" fmla="*/ 1474839 h 3126658"/>
                <a:gd name="connsiteX70" fmla="*/ 1725561 w 2816942"/>
                <a:gd name="connsiteY70" fmla="*/ 1386348 h 3126658"/>
                <a:gd name="connsiteX71" fmla="*/ 1710813 w 2816942"/>
                <a:gd name="connsiteY71" fmla="*/ 1342103 h 3126658"/>
                <a:gd name="connsiteX72" fmla="*/ 1637071 w 2816942"/>
                <a:gd name="connsiteY72" fmla="*/ 1253613 h 3126658"/>
                <a:gd name="connsiteX73" fmla="*/ 1563329 w 2816942"/>
                <a:gd name="connsiteY73" fmla="*/ 1179871 h 3126658"/>
                <a:gd name="connsiteX74" fmla="*/ 1533832 w 2816942"/>
                <a:gd name="connsiteY74" fmla="*/ 1135626 h 3126658"/>
                <a:gd name="connsiteX75" fmla="*/ 1489587 w 2816942"/>
                <a:gd name="connsiteY75" fmla="*/ 1120877 h 3126658"/>
                <a:gd name="connsiteX76" fmla="*/ 1460090 w 2816942"/>
                <a:gd name="connsiteY76" fmla="*/ 1032387 h 3126658"/>
                <a:gd name="connsiteX77" fmla="*/ 1445342 w 2816942"/>
                <a:gd name="connsiteY77" fmla="*/ 988142 h 3126658"/>
                <a:gd name="connsiteX78" fmla="*/ 1415845 w 2816942"/>
                <a:gd name="connsiteY78" fmla="*/ 870155 h 3126658"/>
                <a:gd name="connsiteX79" fmla="*/ 1371600 w 2816942"/>
                <a:gd name="connsiteY79" fmla="*/ 722671 h 3126658"/>
                <a:gd name="connsiteX80" fmla="*/ 1356852 w 2816942"/>
                <a:gd name="connsiteY80" fmla="*/ 530942 h 3126658"/>
                <a:gd name="connsiteX81" fmla="*/ 1342103 w 2816942"/>
                <a:gd name="connsiteY81" fmla="*/ 486697 h 3126658"/>
                <a:gd name="connsiteX82" fmla="*/ 1327355 w 2816942"/>
                <a:gd name="connsiteY82" fmla="*/ 398207 h 3126658"/>
                <a:gd name="connsiteX83" fmla="*/ 1297858 w 2816942"/>
                <a:gd name="connsiteY83" fmla="*/ 309716 h 3126658"/>
                <a:gd name="connsiteX84" fmla="*/ 1283110 w 2816942"/>
                <a:gd name="connsiteY84" fmla="*/ 250723 h 3126658"/>
                <a:gd name="connsiteX85" fmla="*/ 1253613 w 2816942"/>
                <a:gd name="connsiteY85" fmla="*/ 162232 h 3126658"/>
                <a:gd name="connsiteX86" fmla="*/ 1238864 w 2816942"/>
                <a:gd name="connsiteY86" fmla="*/ 103239 h 3126658"/>
                <a:gd name="connsiteX87" fmla="*/ 1165122 w 2816942"/>
                <a:gd name="connsiteY87" fmla="*/ 14748 h 3126658"/>
                <a:gd name="connsiteX88" fmla="*/ 1120877 w 2816942"/>
                <a:gd name="connsiteY88" fmla="*/ 0 h 3126658"/>
                <a:gd name="connsiteX89" fmla="*/ 870155 w 2816942"/>
                <a:gd name="connsiteY89" fmla="*/ 29497 h 3126658"/>
                <a:gd name="connsiteX90" fmla="*/ 250722 w 2816942"/>
                <a:gd name="connsiteY90" fmla="*/ 0 h 3126658"/>
                <a:gd name="connsiteX91" fmla="*/ 103239 w 2816942"/>
                <a:gd name="connsiteY91" fmla="*/ 14748 h 3126658"/>
                <a:gd name="connsiteX92" fmla="*/ 44245 w 2816942"/>
                <a:gd name="connsiteY92" fmla="*/ 29497 h 3126658"/>
                <a:gd name="connsiteX93" fmla="*/ 0 w 2816942"/>
                <a:gd name="connsiteY93" fmla="*/ 58994 h 3126658"/>
                <a:gd name="connsiteX0" fmla="*/ 0 w 2851356"/>
                <a:gd name="connsiteY0" fmla="*/ 4916 h 3134032"/>
                <a:gd name="connsiteX1" fmla="*/ 34414 w 2851356"/>
                <a:gd name="connsiteY1" fmla="*/ 66368 h 3134032"/>
                <a:gd name="connsiteX2" fmla="*/ 49162 w 2851356"/>
                <a:gd name="connsiteY2" fmla="*/ 287593 h 3134032"/>
                <a:gd name="connsiteX3" fmla="*/ 78659 w 2851356"/>
                <a:gd name="connsiteY3" fmla="*/ 376084 h 3134032"/>
                <a:gd name="connsiteX4" fmla="*/ 108156 w 2851356"/>
                <a:gd name="connsiteY4" fmla="*/ 494071 h 3134032"/>
                <a:gd name="connsiteX5" fmla="*/ 137653 w 2851356"/>
                <a:gd name="connsiteY5" fmla="*/ 597310 h 3134032"/>
                <a:gd name="connsiteX6" fmla="*/ 167149 w 2851356"/>
                <a:gd name="connsiteY6" fmla="*/ 641555 h 3134032"/>
                <a:gd name="connsiteX7" fmla="*/ 181898 w 2851356"/>
                <a:gd name="connsiteY7" fmla="*/ 715297 h 3134032"/>
                <a:gd name="connsiteX8" fmla="*/ 196646 w 2851356"/>
                <a:gd name="connsiteY8" fmla="*/ 803787 h 3134032"/>
                <a:gd name="connsiteX9" fmla="*/ 299885 w 2851356"/>
                <a:gd name="connsiteY9" fmla="*/ 936522 h 3134032"/>
                <a:gd name="connsiteX10" fmla="*/ 329382 w 2851356"/>
                <a:gd name="connsiteY10" fmla="*/ 980768 h 3134032"/>
                <a:gd name="connsiteX11" fmla="*/ 344130 w 2851356"/>
                <a:gd name="connsiteY11" fmla="*/ 1084006 h 3134032"/>
                <a:gd name="connsiteX12" fmla="*/ 403124 w 2851356"/>
                <a:gd name="connsiteY12" fmla="*/ 1172497 h 3134032"/>
                <a:gd name="connsiteX13" fmla="*/ 417872 w 2851356"/>
                <a:gd name="connsiteY13" fmla="*/ 1246239 h 3134032"/>
                <a:gd name="connsiteX14" fmla="*/ 476866 w 2851356"/>
                <a:gd name="connsiteY14" fmla="*/ 1334729 h 3134032"/>
                <a:gd name="connsiteX15" fmla="*/ 535859 w 2851356"/>
                <a:gd name="connsiteY15" fmla="*/ 1467464 h 3134032"/>
                <a:gd name="connsiteX16" fmla="*/ 609601 w 2851356"/>
                <a:gd name="connsiteY16" fmla="*/ 1600200 h 3134032"/>
                <a:gd name="connsiteX17" fmla="*/ 653846 w 2851356"/>
                <a:gd name="connsiteY17" fmla="*/ 1629697 h 3134032"/>
                <a:gd name="connsiteX18" fmla="*/ 668595 w 2851356"/>
                <a:gd name="connsiteY18" fmla="*/ 1673942 h 3134032"/>
                <a:gd name="connsiteX19" fmla="*/ 727588 w 2851356"/>
                <a:gd name="connsiteY19" fmla="*/ 1762432 h 3134032"/>
                <a:gd name="connsiteX20" fmla="*/ 742336 w 2851356"/>
                <a:gd name="connsiteY20" fmla="*/ 1806677 h 3134032"/>
                <a:gd name="connsiteX21" fmla="*/ 830827 w 2851356"/>
                <a:gd name="connsiteY21" fmla="*/ 1939413 h 3134032"/>
                <a:gd name="connsiteX22" fmla="*/ 860324 w 2851356"/>
                <a:gd name="connsiteY22" fmla="*/ 1983658 h 3134032"/>
                <a:gd name="connsiteX23" fmla="*/ 889820 w 2851356"/>
                <a:gd name="connsiteY23" fmla="*/ 2057400 h 3134032"/>
                <a:gd name="connsiteX24" fmla="*/ 1022556 w 2851356"/>
                <a:gd name="connsiteY24" fmla="*/ 2175387 h 3134032"/>
                <a:gd name="connsiteX25" fmla="*/ 1096298 w 2851356"/>
                <a:gd name="connsiteY25" fmla="*/ 2308122 h 3134032"/>
                <a:gd name="connsiteX26" fmla="*/ 1155291 w 2851356"/>
                <a:gd name="connsiteY26" fmla="*/ 2396613 h 3134032"/>
                <a:gd name="connsiteX27" fmla="*/ 1184788 w 2851356"/>
                <a:gd name="connsiteY27" fmla="*/ 2440858 h 3134032"/>
                <a:gd name="connsiteX28" fmla="*/ 1229033 w 2851356"/>
                <a:gd name="connsiteY28" fmla="*/ 2470355 h 3134032"/>
                <a:gd name="connsiteX29" fmla="*/ 1258530 w 2851356"/>
                <a:gd name="connsiteY29" fmla="*/ 2514600 h 3134032"/>
                <a:gd name="connsiteX30" fmla="*/ 1347020 w 2851356"/>
                <a:gd name="connsiteY30" fmla="*/ 2588342 h 3134032"/>
                <a:gd name="connsiteX31" fmla="*/ 1376517 w 2851356"/>
                <a:gd name="connsiteY31" fmla="*/ 2632587 h 3134032"/>
                <a:gd name="connsiteX32" fmla="*/ 1465007 w 2851356"/>
                <a:gd name="connsiteY32" fmla="*/ 2662084 h 3134032"/>
                <a:gd name="connsiteX33" fmla="*/ 1538749 w 2851356"/>
                <a:gd name="connsiteY33" fmla="*/ 2735826 h 3134032"/>
                <a:gd name="connsiteX34" fmla="*/ 1627240 w 2851356"/>
                <a:gd name="connsiteY34" fmla="*/ 2824316 h 3134032"/>
                <a:gd name="connsiteX35" fmla="*/ 1671485 w 2851356"/>
                <a:gd name="connsiteY35" fmla="*/ 2868561 h 3134032"/>
                <a:gd name="connsiteX36" fmla="*/ 1759975 w 2851356"/>
                <a:gd name="connsiteY36" fmla="*/ 2912806 h 3134032"/>
                <a:gd name="connsiteX37" fmla="*/ 1833717 w 2851356"/>
                <a:gd name="connsiteY37" fmla="*/ 3001297 h 3134032"/>
                <a:gd name="connsiteX38" fmla="*/ 1877962 w 2851356"/>
                <a:gd name="connsiteY38" fmla="*/ 3045542 h 3134032"/>
                <a:gd name="connsiteX39" fmla="*/ 2010698 w 2851356"/>
                <a:gd name="connsiteY39" fmla="*/ 3104535 h 3134032"/>
                <a:gd name="connsiteX40" fmla="*/ 2158182 w 2851356"/>
                <a:gd name="connsiteY40" fmla="*/ 3134032 h 3134032"/>
                <a:gd name="connsiteX41" fmla="*/ 2556388 w 2851356"/>
                <a:gd name="connsiteY41" fmla="*/ 3119284 h 3134032"/>
                <a:gd name="connsiteX42" fmla="*/ 2659627 w 2851356"/>
                <a:gd name="connsiteY42" fmla="*/ 3104535 h 3134032"/>
                <a:gd name="connsiteX43" fmla="*/ 2777614 w 2851356"/>
                <a:gd name="connsiteY43" fmla="*/ 3089787 h 3134032"/>
                <a:gd name="connsiteX44" fmla="*/ 2821859 w 2851356"/>
                <a:gd name="connsiteY44" fmla="*/ 3075039 h 3134032"/>
                <a:gd name="connsiteX45" fmla="*/ 2836607 w 2851356"/>
                <a:gd name="connsiteY45" fmla="*/ 3030793 h 3134032"/>
                <a:gd name="connsiteX46" fmla="*/ 2851356 w 2851356"/>
                <a:gd name="connsiteY46" fmla="*/ 2957051 h 3134032"/>
                <a:gd name="connsiteX47" fmla="*/ 2836607 w 2851356"/>
                <a:gd name="connsiteY47" fmla="*/ 2794819 h 3134032"/>
                <a:gd name="connsiteX48" fmla="*/ 2792362 w 2851356"/>
                <a:gd name="connsiteY48" fmla="*/ 2662084 h 3134032"/>
                <a:gd name="connsiteX49" fmla="*/ 2762866 w 2851356"/>
                <a:gd name="connsiteY49" fmla="*/ 2573593 h 3134032"/>
                <a:gd name="connsiteX50" fmla="*/ 2748117 w 2851356"/>
                <a:gd name="connsiteY50" fmla="*/ 2529348 h 3134032"/>
                <a:gd name="connsiteX51" fmla="*/ 2718620 w 2851356"/>
                <a:gd name="connsiteY51" fmla="*/ 2485103 h 3134032"/>
                <a:gd name="connsiteX52" fmla="*/ 2674375 w 2851356"/>
                <a:gd name="connsiteY52" fmla="*/ 2396613 h 3134032"/>
                <a:gd name="connsiteX53" fmla="*/ 2659627 w 2851356"/>
                <a:gd name="connsiteY53" fmla="*/ 2352368 h 3134032"/>
                <a:gd name="connsiteX54" fmla="*/ 2615382 w 2851356"/>
                <a:gd name="connsiteY54" fmla="*/ 2308122 h 3134032"/>
                <a:gd name="connsiteX55" fmla="*/ 2585885 w 2851356"/>
                <a:gd name="connsiteY55" fmla="*/ 2263877 h 3134032"/>
                <a:gd name="connsiteX56" fmla="*/ 2541640 w 2851356"/>
                <a:gd name="connsiteY56" fmla="*/ 2219632 h 3134032"/>
                <a:gd name="connsiteX57" fmla="*/ 2512143 w 2851356"/>
                <a:gd name="connsiteY57" fmla="*/ 2175387 h 3134032"/>
                <a:gd name="connsiteX58" fmla="*/ 2379407 w 2851356"/>
                <a:gd name="connsiteY58" fmla="*/ 2086897 h 3134032"/>
                <a:gd name="connsiteX59" fmla="*/ 2335162 w 2851356"/>
                <a:gd name="connsiteY59" fmla="*/ 2057400 h 3134032"/>
                <a:gd name="connsiteX60" fmla="*/ 2305666 w 2851356"/>
                <a:gd name="connsiteY60" fmla="*/ 2013155 h 3134032"/>
                <a:gd name="connsiteX61" fmla="*/ 2261420 w 2851356"/>
                <a:gd name="connsiteY61" fmla="*/ 1998406 h 3134032"/>
                <a:gd name="connsiteX62" fmla="*/ 2217175 w 2851356"/>
                <a:gd name="connsiteY62" fmla="*/ 1968910 h 3134032"/>
                <a:gd name="connsiteX63" fmla="*/ 2172930 w 2851356"/>
                <a:gd name="connsiteY63" fmla="*/ 1954161 h 3134032"/>
                <a:gd name="connsiteX64" fmla="*/ 2084440 w 2851356"/>
                <a:gd name="connsiteY64" fmla="*/ 1895168 h 3134032"/>
                <a:gd name="connsiteX65" fmla="*/ 2040195 w 2851356"/>
                <a:gd name="connsiteY65" fmla="*/ 1865671 h 3134032"/>
                <a:gd name="connsiteX66" fmla="*/ 1966453 w 2851356"/>
                <a:gd name="connsiteY66" fmla="*/ 1777181 h 3134032"/>
                <a:gd name="connsiteX67" fmla="*/ 1863214 w 2851356"/>
                <a:gd name="connsiteY67" fmla="*/ 1659193 h 3134032"/>
                <a:gd name="connsiteX68" fmla="*/ 1818969 w 2851356"/>
                <a:gd name="connsiteY68" fmla="*/ 1570703 h 3134032"/>
                <a:gd name="connsiteX69" fmla="*/ 1789472 w 2851356"/>
                <a:gd name="connsiteY69" fmla="*/ 1482213 h 3134032"/>
                <a:gd name="connsiteX70" fmla="*/ 1759975 w 2851356"/>
                <a:gd name="connsiteY70" fmla="*/ 1393722 h 3134032"/>
                <a:gd name="connsiteX71" fmla="*/ 1745227 w 2851356"/>
                <a:gd name="connsiteY71" fmla="*/ 1349477 h 3134032"/>
                <a:gd name="connsiteX72" fmla="*/ 1671485 w 2851356"/>
                <a:gd name="connsiteY72" fmla="*/ 1260987 h 3134032"/>
                <a:gd name="connsiteX73" fmla="*/ 1597743 w 2851356"/>
                <a:gd name="connsiteY73" fmla="*/ 1187245 h 3134032"/>
                <a:gd name="connsiteX74" fmla="*/ 1568246 w 2851356"/>
                <a:gd name="connsiteY74" fmla="*/ 1143000 h 3134032"/>
                <a:gd name="connsiteX75" fmla="*/ 1524001 w 2851356"/>
                <a:gd name="connsiteY75" fmla="*/ 1128251 h 3134032"/>
                <a:gd name="connsiteX76" fmla="*/ 1494504 w 2851356"/>
                <a:gd name="connsiteY76" fmla="*/ 1039761 h 3134032"/>
                <a:gd name="connsiteX77" fmla="*/ 1479756 w 2851356"/>
                <a:gd name="connsiteY77" fmla="*/ 995516 h 3134032"/>
                <a:gd name="connsiteX78" fmla="*/ 1450259 w 2851356"/>
                <a:gd name="connsiteY78" fmla="*/ 877529 h 3134032"/>
                <a:gd name="connsiteX79" fmla="*/ 1406014 w 2851356"/>
                <a:gd name="connsiteY79" fmla="*/ 730045 h 3134032"/>
                <a:gd name="connsiteX80" fmla="*/ 1391266 w 2851356"/>
                <a:gd name="connsiteY80" fmla="*/ 538316 h 3134032"/>
                <a:gd name="connsiteX81" fmla="*/ 1376517 w 2851356"/>
                <a:gd name="connsiteY81" fmla="*/ 494071 h 3134032"/>
                <a:gd name="connsiteX82" fmla="*/ 1361769 w 2851356"/>
                <a:gd name="connsiteY82" fmla="*/ 405581 h 3134032"/>
                <a:gd name="connsiteX83" fmla="*/ 1332272 w 2851356"/>
                <a:gd name="connsiteY83" fmla="*/ 317090 h 3134032"/>
                <a:gd name="connsiteX84" fmla="*/ 1317524 w 2851356"/>
                <a:gd name="connsiteY84" fmla="*/ 258097 h 3134032"/>
                <a:gd name="connsiteX85" fmla="*/ 1288027 w 2851356"/>
                <a:gd name="connsiteY85" fmla="*/ 169606 h 3134032"/>
                <a:gd name="connsiteX86" fmla="*/ 1273278 w 2851356"/>
                <a:gd name="connsiteY86" fmla="*/ 110613 h 3134032"/>
                <a:gd name="connsiteX87" fmla="*/ 1199536 w 2851356"/>
                <a:gd name="connsiteY87" fmla="*/ 22122 h 3134032"/>
                <a:gd name="connsiteX88" fmla="*/ 1155291 w 2851356"/>
                <a:gd name="connsiteY88" fmla="*/ 7374 h 3134032"/>
                <a:gd name="connsiteX89" fmla="*/ 904569 w 2851356"/>
                <a:gd name="connsiteY89" fmla="*/ 36871 h 3134032"/>
                <a:gd name="connsiteX90" fmla="*/ 285136 w 2851356"/>
                <a:gd name="connsiteY90" fmla="*/ 7374 h 3134032"/>
                <a:gd name="connsiteX91" fmla="*/ 137653 w 2851356"/>
                <a:gd name="connsiteY91" fmla="*/ 22122 h 3134032"/>
                <a:gd name="connsiteX92" fmla="*/ 78659 w 2851356"/>
                <a:gd name="connsiteY92" fmla="*/ 36871 h 3134032"/>
                <a:gd name="connsiteX93" fmla="*/ 0 w 2851356"/>
                <a:gd name="connsiteY93" fmla="*/ 4916 h 3134032"/>
                <a:gd name="connsiteX0" fmla="*/ 0 w 2851356"/>
                <a:gd name="connsiteY0" fmla="*/ 5825 h 3134941"/>
                <a:gd name="connsiteX1" fmla="*/ 34414 w 2851356"/>
                <a:gd name="connsiteY1" fmla="*/ 67277 h 3134941"/>
                <a:gd name="connsiteX2" fmla="*/ 49162 w 2851356"/>
                <a:gd name="connsiteY2" fmla="*/ 288502 h 3134941"/>
                <a:gd name="connsiteX3" fmla="*/ 78659 w 2851356"/>
                <a:gd name="connsiteY3" fmla="*/ 376993 h 3134941"/>
                <a:gd name="connsiteX4" fmla="*/ 108156 w 2851356"/>
                <a:gd name="connsiteY4" fmla="*/ 494980 h 3134941"/>
                <a:gd name="connsiteX5" fmla="*/ 137653 w 2851356"/>
                <a:gd name="connsiteY5" fmla="*/ 598219 h 3134941"/>
                <a:gd name="connsiteX6" fmla="*/ 167149 w 2851356"/>
                <a:gd name="connsiteY6" fmla="*/ 642464 h 3134941"/>
                <a:gd name="connsiteX7" fmla="*/ 181898 w 2851356"/>
                <a:gd name="connsiteY7" fmla="*/ 716206 h 3134941"/>
                <a:gd name="connsiteX8" fmla="*/ 196646 w 2851356"/>
                <a:gd name="connsiteY8" fmla="*/ 804696 h 3134941"/>
                <a:gd name="connsiteX9" fmla="*/ 299885 w 2851356"/>
                <a:gd name="connsiteY9" fmla="*/ 937431 h 3134941"/>
                <a:gd name="connsiteX10" fmla="*/ 329382 w 2851356"/>
                <a:gd name="connsiteY10" fmla="*/ 981677 h 3134941"/>
                <a:gd name="connsiteX11" fmla="*/ 344130 w 2851356"/>
                <a:gd name="connsiteY11" fmla="*/ 1084915 h 3134941"/>
                <a:gd name="connsiteX12" fmla="*/ 403124 w 2851356"/>
                <a:gd name="connsiteY12" fmla="*/ 1173406 h 3134941"/>
                <a:gd name="connsiteX13" fmla="*/ 417872 w 2851356"/>
                <a:gd name="connsiteY13" fmla="*/ 1247148 h 3134941"/>
                <a:gd name="connsiteX14" fmla="*/ 476866 w 2851356"/>
                <a:gd name="connsiteY14" fmla="*/ 1335638 h 3134941"/>
                <a:gd name="connsiteX15" fmla="*/ 535859 w 2851356"/>
                <a:gd name="connsiteY15" fmla="*/ 1468373 h 3134941"/>
                <a:gd name="connsiteX16" fmla="*/ 609601 w 2851356"/>
                <a:gd name="connsiteY16" fmla="*/ 1601109 h 3134941"/>
                <a:gd name="connsiteX17" fmla="*/ 653846 w 2851356"/>
                <a:gd name="connsiteY17" fmla="*/ 1630606 h 3134941"/>
                <a:gd name="connsiteX18" fmla="*/ 668595 w 2851356"/>
                <a:gd name="connsiteY18" fmla="*/ 1674851 h 3134941"/>
                <a:gd name="connsiteX19" fmla="*/ 727588 w 2851356"/>
                <a:gd name="connsiteY19" fmla="*/ 1763341 h 3134941"/>
                <a:gd name="connsiteX20" fmla="*/ 742336 w 2851356"/>
                <a:gd name="connsiteY20" fmla="*/ 1807586 h 3134941"/>
                <a:gd name="connsiteX21" fmla="*/ 830827 w 2851356"/>
                <a:gd name="connsiteY21" fmla="*/ 1940322 h 3134941"/>
                <a:gd name="connsiteX22" fmla="*/ 860324 w 2851356"/>
                <a:gd name="connsiteY22" fmla="*/ 1984567 h 3134941"/>
                <a:gd name="connsiteX23" fmla="*/ 889820 w 2851356"/>
                <a:gd name="connsiteY23" fmla="*/ 2058309 h 3134941"/>
                <a:gd name="connsiteX24" fmla="*/ 1022556 w 2851356"/>
                <a:gd name="connsiteY24" fmla="*/ 2176296 h 3134941"/>
                <a:gd name="connsiteX25" fmla="*/ 1096298 w 2851356"/>
                <a:gd name="connsiteY25" fmla="*/ 2309031 h 3134941"/>
                <a:gd name="connsiteX26" fmla="*/ 1155291 w 2851356"/>
                <a:gd name="connsiteY26" fmla="*/ 2397522 h 3134941"/>
                <a:gd name="connsiteX27" fmla="*/ 1184788 w 2851356"/>
                <a:gd name="connsiteY27" fmla="*/ 2441767 h 3134941"/>
                <a:gd name="connsiteX28" fmla="*/ 1229033 w 2851356"/>
                <a:gd name="connsiteY28" fmla="*/ 2471264 h 3134941"/>
                <a:gd name="connsiteX29" fmla="*/ 1258530 w 2851356"/>
                <a:gd name="connsiteY29" fmla="*/ 2515509 h 3134941"/>
                <a:gd name="connsiteX30" fmla="*/ 1347020 w 2851356"/>
                <a:gd name="connsiteY30" fmla="*/ 2589251 h 3134941"/>
                <a:gd name="connsiteX31" fmla="*/ 1376517 w 2851356"/>
                <a:gd name="connsiteY31" fmla="*/ 2633496 h 3134941"/>
                <a:gd name="connsiteX32" fmla="*/ 1465007 w 2851356"/>
                <a:gd name="connsiteY32" fmla="*/ 2662993 h 3134941"/>
                <a:gd name="connsiteX33" fmla="*/ 1538749 w 2851356"/>
                <a:gd name="connsiteY33" fmla="*/ 2736735 h 3134941"/>
                <a:gd name="connsiteX34" fmla="*/ 1627240 w 2851356"/>
                <a:gd name="connsiteY34" fmla="*/ 2825225 h 3134941"/>
                <a:gd name="connsiteX35" fmla="*/ 1671485 w 2851356"/>
                <a:gd name="connsiteY35" fmla="*/ 2869470 h 3134941"/>
                <a:gd name="connsiteX36" fmla="*/ 1759975 w 2851356"/>
                <a:gd name="connsiteY36" fmla="*/ 2913715 h 3134941"/>
                <a:gd name="connsiteX37" fmla="*/ 1833717 w 2851356"/>
                <a:gd name="connsiteY37" fmla="*/ 3002206 h 3134941"/>
                <a:gd name="connsiteX38" fmla="*/ 1877962 w 2851356"/>
                <a:gd name="connsiteY38" fmla="*/ 3046451 h 3134941"/>
                <a:gd name="connsiteX39" fmla="*/ 2010698 w 2851356"/>
                <a:gd name="connsiteY39" fmla="*/ 3105444 h 3134941"/>
                <a:gd name="connsiteX40" fmla="*/ 2158182 w 2851356"/>
                <a:gd name="connsiteY40" fmla="*/ 3134941 h 3134941"/>
                <a:gd name="connsiteX41" fmla="*/ 2556388 w 2851356"/>
                <a:gd name="connsiteY41" fmla="*/ 3120193 h 3134941"/>
                <a:gd name="connsiteX42" fmla="*/ 2659627 w 2851356"/>
                <a:gd name="connsiteY42" fmla="*/ 3105444 h 3134941"/>
                <a:gd name="connsiteX43" fmla="*/ 2777614 w 2851356"/>
                <a:gd name="connsiteY43" fmla="*/ 3090696 h 3134941"/>
                <a:gd name="connsiteX44" fmla="*/ 2821859 w 2851356"/>
                <a:gd name="connsiteY44" fmla="*/ 3075948 h 3134941"/>
                <a:gd name="connsiteX45" fmla="*/ 2836607 w 2851356"/>
                <a:gd name="connsiteY45" fmla="*/ 3031702 h 3134941"/>
                <a:gd name="connsiteX46" fmla="*/ 2851356 w 2851356"/>
                <a:gd name="connsiteY46" fmla="*/ 2957960 h 3134941"/>
                <a:gd name="connsiteX47" fmla="*/ 2836607 w 2851356"/>
                <a:gd name="connsiteY47" fmla="*/ 2795728 h 3134941"/>
                <a:gd name="connsiteX48" fmla="*/ 2792362 w 2851356"/>
                <a:gd name="connsiteY48" fmla="*/ 2662993 h 3134941"/>
                <a:gd name="connsiteX49" fmla="*/ 2762866 w 2851356"/>
                <a:gd name="connsiteY49" fmla="*/ 2574502 h 3134941"/>
                <a:gd name="connsiteX50" fmla="*/ 2748117 w 2851356"/>
                <a:gd name="connsiteY50" fmla="*/ 2530257 h 3134941"/>
                <a:gd name="connsiteX51" fmla="*/ 2718620 w 2851356"/>
                <a:gd name="connsiteY51" fmla="*/ 2486012 h 3134941"/>
                <a:gd name="connsiteX52" fmla="*/ 2674375 w 2851356"/>
                <a:gd name="connsiteY52" fmla="*/ 2397522 h 3134941"/>
                <a:gd name="connsiteX53" fmla="*/ 2659627 w 2851356"/>
                <a:gd name="connsiteY53" fmla="*/ 2353277 h 3134941"/>
                <a:gd name="connsiteX54" fmla="*/ 2615382 w 2851356"/>
                <a:gd name="connsiteY54" fmla="*/ 2309031 h 3134941"/>
                <a:gd name="connsiteX55" fmla="*/ 2585885 w 2851356"/>
                <a:gd name="connsiteY55" fmla="*/ 2264786 h 3134941"/>
                <a:gd name="connsiteX56" fmla="*/ 2541640 w 2851356"/>
                <a:gd name="connsiteY56" fmla="*/ 2220541 h 3134941"/>
                <a:gd name="connsiteX57" fmla="*/ 2512143 w 2851356"/>
                <a:gd name="connsiteY57" fmla="*/ 2176296 h 3134941"/>
                <a:gd name="connsiteX58" fmla="*/ 2379407 w 2851356"/>
                <a:gd name="connsiteY58" fmla="*/ 2087806 h 3134941"/>
                <a:gd name="connsiteX59" fmla="*/ 2335162 w 2851356"/>
                <a:gd name="connsiteY59" fmla="*/ 2058309 h 3134941"/>
                <a:gd name="connsiteX60" fmla="*/ 2305666 w 2851356"/>
                <a:gd name="connsiteY60" fmla="*/ 2014064 h 3134941"/>
                <a:gd name="connsiteX61" fmla="*/ 2261420 w 2851356"/>
                <a:gd name="connsiteY61" fmla="*/ 1999315 h 3134941"/>
                <a:gd name="connsiteX62" fmla="*/ 2217175 w 2851356"/>
                <a:gd name="connsiteY62" fmla="*/ 1969819 h 3134941"/>
                <a:gd name="connsiteX63" fmla="*/ 2172930 w 2851356"/>
                <a:gd name="connsiteY63" fmla="*/ 1955070 h 3134941"/>
                <a:gd name="connsiteX64" fmla="*/ 2084440 w 2851356"/>
                <a:gd name="connsiteY64" fmla="*/ 1896077 h 3134941"/>
                <a:gd name="connsiteX65" fmla="*/ 2040195 w 2851356"/>
                <a:gd name="connsiteY65" fmla="*/ 1866580 h 3134941"/>
                <a:gd name="connsiteX66" fmla="*/ 1966453 w 2851356"/>
                <a:gd name="connsiteY66" fmla="*/ 1778090 h 3134941"/>
                <a:gd name="connsiteX67" fmla="*/ 1863214 w 2851356"/>
                <a:gd name="connsiteY67" fmla="*/ 1660102 h 3134941"/>
                <a:gd name="connsiteX68" fmla="*/ 1818969 w 2851356"/>
                <a:gd name="connsiteY68" fmla="*/ 1571612 h 3134941"/>
                <a:gd name="connsiteX69" fmla="*/ 1789472 w 2851356"/>
                <a:gd name="connsiteY69" fmla="*/ 1483122 h 3134941"/>
                <a:gd name="connsiteX70" fmla="*/ 1759975 w 2851356"/>
                <a:gd name="connsiteY70" fmla="*/ 1394631 h 3134941"/>
                <a:gd name="connsiteX71" fmla="*/ 1745227 w 2851356"/>
                <a:gd name="connsiteY71" fmla="*/ 1350386 h 3134941"/>
                <a:gd name="connsiteX72" fmla="*/ 1671485 w 2851356"/>
                <a:gd name="connsiteY72" fmla="*/ 1261896 h 3134941"/>
                <a:gd name="connsiteX73" fmla="*/ 1597743 w 2851356"/>
                <a:gd name="connsiteY73" fmla="*/ 1188154 h 3134941"/>
                <a:gd name="connsiteX74" fmla="*/ 1568246 w 2851356"/>
                <a:gd name="connsiteY74" fmla="*/ 1143909 h 3134941"/>
                <a:gd name="connsiteX75" fmla="*/ 1524001 w 2851356"/>
                <a:gd name="connsiteY75" fmla="*/ 1129160 h 3134941"/>
                <a:gd name="connsiteX76" fmla="*/ 1494504 w 2851356"/>
                <a:gd name="connsiteY76" fmla="*/ 1040670 h 3134941"/>
                <a:gd name="connsiteX77" fmla="*/ 1479756 w 2851356"/>
                <a:gd name="connsiteY77" fmla="*/ 996425 h 3134941"/>
                <a:gd name="connsiteX78" fmla="*/ 1450259 w 2851356"/>
                <a:gd name="connsiteY78" fmla="*/ 878438 h 3134941"/>
                <a:gd name="connsiteX79" fmla="*/ 1406014 w 2851356"/>
                <a:gd name="connsiteY79" fmla="*/ 730954 h 3134941"/>
                <a:gd name="connsiteX80" fmla="*/ 1391266 w 2851356"/>
                <a:gd name="connsiteY80" fmla="*/ 539225 h 3134941"/>
                <a:gd name="connsiteX81" fmla="*/ 1376517 w 2851356"/>
                <a:gd name="connsiteY81" fmla="*/ 494980 h 3134941"/>
                <a:gd name="connsiteX82" fmla="*/ 1361769 w 2851356"/>
                <a:gd name="connsiteY82" fmla="*/ 406490 h 3134941"/>
                <a:gd name="connsiteX83" fmla="*/ 1332272 w 2851356"/>
                <a:gd name="connsiteY83" fmla="*/ 317999 h 3134941"/>
                <a:gd name="connsiteX84" fmla="*/ 1317524 w 2851356"/>
                <a:gd name="connsiteY84" fmla="*/ 259006 h 3134941"/>
                <a:gd name="connsiteX85" fmla="*/ 1288027 w 2851356"/>
                <a:gd name="connsiteY85" fmla="*/ 170515 h 3134941"/>
                <a:gd name="connsiteX86" fmla="*/ 1273278 w 2851356"/>
                <a:gd name="connsiteY86" fmla="*/ 111522 h 3134941"/>
                <a:gd name="connsiteX87" fmla="*/ 1199536 w 2851356"/>
                <a:gd name="connsiteY87" fmla="*/ 23031 h 3134941"/>
                <a:gd name="connsiteX88" fmla="*/ 1155291 w 2851356"/>
                <a:gd name="connsiteY88" fmla="*/ 8283 h 3134941"/>
                <a:gd name="connsiteX89" fmla="*/ 904569 w 2851356"/>
                <a:gd name="connsiteY89" fmla="*/ 37780 h 3134941"/>
                <a:gd name="connsiteX90" fmla="*/ 285136 w 2851356"/>
                <a:gd name="connsiteY90" fmla="*/ 8283 h 3134941"/>
                <a:gd name="connsiteX91" fmla="*/ 137653 w 2851356"/>
                <a:gd name="connsiteY91" fmla="*/ 23031 h 3134941"/>
                <a:gd name="connsiteX92" fmla="*/ 76200 w 2851356"/>
                <a:gd name="connsiteY92" fmla="*/ 5825 h 3134941"/>
                <a:gd name="connsiteX93" fmla="*/ 0 w 2851356"/>
                <a:gd name="connsiteY93" fmla="*/ 5825 h 3134941"/>
                <a:gd name="connsiteX0" fmla="*/ 0 w 2851356"/>
                <a:gd name="connsiteY0" fmla="*/ 6986 h 3136102"/>
                <a:gd name="connsiteX1" fmla="*/ 34414 w 2851356"/>
                <a:gd name="connsiteY1" fmla="*/ 68438 h 3136102"/>
                <a:gd name="connsiteX2" fmla="*/ 49162 w 2851356"/>
                <a:gd name="connsiteY2" fmla="*/ 289663 h 3136102"/>
                <a:gd name="connsiteX3" fmla="*/ 78659 w 2851356"/>
                <a:gd name="connsiteY3" fmla="*/ 378154 h 3136102"/>
                <a:gd name="connsiteX4" fmla="*/ 108156 w 2851356"/>
                <a:gd name="connsiteY4" fmla="*/ 496141 h 3136102"/>
                <a:gd name="connsiteX5" fmla="*/ 137653 w 2851356"/>
                <a:gd name="connsiteY5" fmla="*/ 599380 h 3136102"/>
                <a:gd name="connsiteX6" fmla="*/ 167149 w 2851356"/>
                <a:gd name="connsiteY6" fmla="*/ 643625 h 3136102"/>
                <a:gd name="connsiteX7" fmla="*/ 181898 w 2851356"/>
                <a:gd name="connsiteY7" fmla="*/ 717367 h 3136102"/>
                <a:gd name="connsiteX8" fmla="*/ 196646 w 2851356"/>
                <a:gd name="connsiteY8" fmla="*/ 805857 h 3136102"/>
                <a:gd name="connsiteX9" fmla="*/ 299885 w 2851356"/>
                <a:gd name="connsiteY9" fmla="*/ 938592 h 3136102"/>
                <a:gd name="connsiteX10" fmla="*/ 329382 w 2851356"/>
                <a:gd name="connsiteY10" fmla="*/ 982838 h 3136102"/>
                <a:gd name="connsiteX11" fmla="*/ 344130 w 2851356"/>
                <a:gd name="connsiteY11" fmla="*/ 1086076 h 3136102"/>
                <a:gd name="connsiteX12" fmla="*/ 403124 w 2851356"/>
                <a:gd name="connsiteY12" fmla="*/ 1174567 h 3136102"/>
                <a:gd name="connsiteX13" fmla="*/ 417872 w 2851356"/>
                <a:gd name="connsiteY13" fmla="*/ 1248309 h 3136102"/>
                <a:gd name="connsiteX14" fmla="*/ 476866 w 2851356"/>
                <a:gd name="connsiteY14" fmla="*/ 1336799 h 3136102"/>
                <a:gd name="connsiteX15" fmla="*/ 535859 w 2851356"/>
                <a:gd name="connsiteY15" fmla="*/ 1469534 h 3136102"/>
                <a:gd name="connsiteX16" fmla="*/ 609601 w 2851356"/>
                <a:gd name="connsiteY16" fmla="*/ 1602270 h 3136102"/>
                <a:gd name="connsiteX17" fmla="*/ 653846 w 2851356"/>
                <a:gd name="connsiteY17" fmla="*/ 1631767 h 3136102"/>
                <a:gd name="connsiteX18" fmla="*/ 668595 w 2851356"/>
                <a:gd name="connsiteY18" fmla="*/ 1676012 h 3136102"/>
                <a:gd name="connsiteX19" fmla="*/ 727588 w 2851356"/>
                <a:gd name="connsiteY19" fmla="*/ 1764502 h 3136102"/>
                <a:gd name="connsiteX20" fmla="*/ 742336 w 2851356"/>
                <a:gd name="connsiteY20" fmla="*/ 1808747 h 3136102"/>
                <a:gd name="connsiteX21" fmla="*/ 830827 w 2851356"/>
                <a:gd name="connsiteY21" fmla="*/ 1941483 h 3136102"/>
                <a:gd name="connsiteX22" fmla="*/ 860324 w 2851356"/>
                <a:gd name="connsiteY22" fmla="*/ 1985728 h 3136102"/>
                <a:gd name="connsiteX23" fmla="*/ 889820 w 2851356"/>
                <a:gd name="connsiteY23" fmla="*/ 2059470 h 3136102"/>
                <a:gd name="connsiteX24" fmla="*/ 1022556 w 2851356"/>
                <a:gd name="connsiteY24" fmla="*/ 2177457 h 3136102"/>
                <a:gd name="connsiteX25" fmla="*/ 1096298 w 2851356"/>
                <a:gd name="connsiteY25" fmla="*/ 2310192 h 3136102"/>
                <a:gd name="connsiteX26" fmla="*/ 1155291 w 2851356"/>
                <a:gd name="connsiteY26" fmla="*/ 2398683 h 3136102"/>
                <a:gd name="connsiteX27" fmla="*/ 1184788 w 2851356"/>
                <a:gd name="connsiteY27" fmla="*/ 2442928 h 3136102"/>
                <a:gd name="connsiteX28" fmla="*/ 1229033 w 2851356"/>
                <a:gd name="connsiteY28" fmla="*/ 2472425 h 3136102"/>
                <a:gd name="connsiteX29" fmla="*/ 1258530 w 2851356"/>
                <a:gd name="connsiteY29" fmla="*/ 2516670 h 3136102"/>
                <a:gd name="connsiteX30" fmla="*/ 1347020 w 2851356"/>
                <a:gd name="connsiteY30" fmla="*/ 2590412 h 3136102"/>
                <a:gd name="connsiteX31" fmla="*/ 1376517 w 2851356"/>
                <a:gd name="connsiteY31" fmla="*/ 2634657 h 3136102"/>
                <a:gd name="connsiteX32" fmla="*/ 1465007 w 2851356"/>
                <a:gd name="connsiteY32" fmla="*/ 2664154 h 3136102"/>
                <a:gd name="connsiteX33" fmla="*/ 1538749 w 2851356"/>
                <a:gd name="connsiteY33" fmla="*/ 2737896 h 3136102"/>
                <a:gd name="connsiteX34" fmla="*/ 1627240 w 2851356"/>
                <a:gd name="connsiteY34" fmla="*/ 2826386 h 3136102"/>
                <a:gd name="connsiteX35" fmla="*/ 1671485 w 2851356"/>
                <a:gd name="connsiteY35" fmla="*/ 2870631 h 3136102"/>
                <a:gd name="connsiteX36" fmla="*/ 1759975 w 2851356"/>
                <a:gd name="connsiteY36" fmla="*/ 2914876 h 3136102"/>
                <a:gd name="connsiteX37" fmla="*/ 1833717 w 2851356"/>
                <a:gd name="connsiteY37" fmla="*/ 3003367 h 3136102"/>
                <a:gd name="connsiteX38" fmla="*/ 1877962 w 2851356"/>
                <a:gd name="connsiteY38" fmla="*/ 3047612 h 3136102"/>
                <a:gd name="connsiteX39" fmla="*/ 2010698 w 2851356"/>
                <a:gd name="connsiteY39" fmla="*/ 3106605 h 3136102"/>
                <a:gd name="connsiteX40" fmla="*/ 2158182 w 2851356"/>
                <a:gd name="connsiteY40" fmla="*/ 3136102 h 3136102"/>
                <a:gd name="connsiteX41" fmla="*/ 2556388 w 2851356"/>
                <a:gd name="connsiteY41" fmla="*/ 3121354 h 3136102"/>
                <a:gd name="connsiteX42" fmla="*/ 2659627 w 2851356"/>
                <a:gd name="connsiteY42" fmla="*/ 3106605 h 3136102"/>
                <a:gd name="connsiteX43" fmla="*/ 2777614 w 2851356"/>
                <a:gd name="connsiteY43" fmla="*/ 3091857 h 3136102"/>
                <a:gd name="connsiteX44" fmla="*/ 2821859 w 2851356"/>
                <a:gd name="connsiteY44" fmla="*/ 3077109 h 3136102"/>
                <a:gd name="connsiteX45" fmla="*/ 2836607 w 2851356"/>
                <a:gd name="connsiteY45" fmla="*/ 3032863 h 3136102"/>
                <a:gd name="connsiteX46" fmla="*/ 2851356 w 2851356"/>
                <a:gd name="connsiteY46" fmla="*/ 2959121 h 3136102"/>
                <a:gd name="connsiteX47" fmla="*/ 2836607 w 2851356"/>
                <a:gd name="connsiteY47" fmla="*/ 2796889 h 3136102"/>
                <a:gd name="connsiteX48" fmla="*/ 2792362 w 2851356"/>
                <a:gd name="connsiteY48" fmla="*/ 2664154 h 3136102"/>
                <a:gd name="connsiteX49" fmla="*/ 2762866 w 2851356"/>
                <a:gd name="connsiteY49" fmla="*/ 2575663 h 3136102"/>
                <a:gd name="connsiteX50" fmla="*/ 2748117 w 2851356"/>
                <a:gd name="connsiteY50" fmla="*/ 2531418 h 3136102"/>
                <a:gd name="connsiteX51" fmla="*/ 2718620 w 2851356"/>
                <a:gd name="connsiteY51" fmla="*/ 2487173 h 3136102"/>
                <a:gd name="connsiteX52" fmla="*/ 2674375 w 2851356"/>
                <a:gd name="connsiteY52" fmla="*/ 2398683 h 3136102"/>
                <a:gd name="connsiteX53" fmla="*/ 2659627 w 2851356"/>
                <a:gd name="connsiteY53" fmla="*/ 2354438 h 3136102"/>
                <a:gd name="connsiteX54" fmla="*/ 2615382 w 2851356"/>
                <a:gd name="connsiteY54" fmla="*/ 2310192 h 3136102"/>
                <a:gd name="connsiteX55" fmla="*/ 2585885 w 2851356"/>
                <a:gd name="connsiteY55" fmla="*/ 2265947 h 3136102"/>
                <a:gd name="connsiteX56" fmla="*/ 2541640 w 2851356"/>
                <a:gd name="connsiteY56" fmla="*/ 2221702 h 3136102"/>
                <a:gd name="connsiteX57" fmla="*/ 2512143 w 2851356"/>
                <a:gd name="connsiteY57" fmla="*/ 2177457 h 3136102"/>
                <a:gd name="connsiteX58" fmla="*/ 2379407 w 2851356"/>
                <a:gd name="connsiteY58" fmla="*/ 2088967 h 3136102"/>
                <a:gd name="connsiteX59" fmla="*/ 2335162 w 2851356"/>
                <a:gd name="connsiteY59" fmla="*/ 2059470 h 3136102"/>
                <a:gd name="connsiteX60" fmla="*/ 2305666 w 2851356"/>
                <a:gd name="connsiteY60" fmla="*/ 2015225 h 3136102"/>
                <a:gd name="connsiteX61" fmla="*/ 2261420 w 2851356"/>
                <a:gd name="connsiteY61" fmla="*/ 2000476 h 3136102"/>
                <a:gd name="connsiteX62" fmla="*/ 2217175 w 2851356"/>
                <a:gd name="connsiteY62" fmla="*/ 1970980 h 3136102"/>
                <a:gd name="connsiteX63" fmla="*/ 2172930 w 2851356"/>
                <a:gd name="connsiteY63" fmla="*/ 1956231 h 3136102"/>
                <a:gd name="connsiteX64" fmla="*/ 2084440 w 2851356"/>
                <a:gd name="connsiteY64" fmla="*/ 1897238 h 3136102"/>
                <a:gd name="connsiteX65" fmla="*/ 2040195 w 2851356"/>
                <a:gd name="connsiteY65" fmla="*/ 1867741 h 3136102"/>
                <a:gd name="connsiteX66" fmla="*/ 1966453 w 2851356"/>
                <a:gd name="connsiteY66" fmla="*/ 1779251 h 3136102"/>
                <a:gd name="connsiteX67" fmla="*/ 1863214 w 2851356"/>
                <a:gd name="connsiteY67" fmla="*/ 1661263 h 3136102"/>
                <a:gd name="connsiteX68" fmla="*/ 1818969 w 2851356"/>
                <a:gd name="connsiteY68" fmla="*/ 1572773 h 3136102"/>
                <a:gd name="connsiteX69" fmla="*/ 1789472 w 2851356"/>
                <a:gd name="connsiteY69" fmla="*/ 1484283 h 3136102"/>
                <a:gd name="connsiteX70" fmla="*/ 1759975 w 2851356"/>
                <a:gd name="connsiteY70" fmla="*/ 1395792 h 3136102"/>
                <a:gd name="connsiteX71" fmla="*/ 1745227 w 2851356"/>
                <a:gd name="connsiteY71" fmla="*/ 1351547 h 3136102"/>
                <a:gd name="connsiteX72" fmla="*/ 1671485 w 2851356"/>
                <a:gd name="connsiteY72" fmla="*/ 1263057 h 3136102"/>
                <a:gd name="connsiteX73" fmla="*/ 1597743 w 2851356"/>
                <a:gd name="connsiteY73" fmla="*/ 1189315 h 3136102"/>
                <a:gd name="connsiteX74" fmla="*/ 1568246 w 2851356"/>
                <a:gd name="connsiteY74" fmla="*/ 1145070 h 3136102"/>
                <a:gd name="connsiteX75" fmla="*/ 1524001 w 2851356"/>
                <a:gd name="connsiteY75" fmla="*/ 1130321 h 3136102"/>
                <a:gd name="connsiteX76" fmla="*/ 1494504 w 2851356"/>
                <a:gd name="connsiteY76" fmla="*/ 1041831 h 3136102"/>
                <a:gd name="connsiteX77" fmla="*/ 1479756 w 2851356"/>
                <a:gd name="connsiteY77" fmla="*/ 997586 h 3136102"/>
                <a:gd name="connsiteX78" fmla="*/ 1450259 w 2851356"/>
                <a:gd name="connsiteY78" fmla="*/ 879599 h 3136102"/>
                <a:gd name="connsiteX79" fmla="*/ 1406014 w 2851356"/>
                <a:gd name="connsiteY79" fmla="*/ 732115 h 3136102"/>
                <a:gd name="connsiteX80" fmla="*/ 1391266 w 2851356"/>
                <a:gd name="connsiteY80" fmla="*/ 540386 h 3136102"/>
                <a:gd name="connsiteX81" fmla="*/ 1376517 w 2851356"/>
                <a:gd name="connsiteY81" fmla="*/ 496141 h 3136102"/>
                <a:gd name="connsiteX82" fmla="*/ 1361769 w 2851356"/>
                <a:gd name="connsiteY82" fmla="*/ 407651 h 3136102"/>
                <a:gd name="connsiteX83" fmla="*/ 1332272 w 2851356"/>
                <a:gd name="connsiteY83" fmla="*/ 319160 h 3136102"/>
                <a:gd name="connsiteX84" fmla="*/ 1317524 w 2851356"/>
                <a:gd name="connsiteY84" fmla="*/ 260167 h 3136102"/>
                <a:gd name="connsiteX85" fmla="*/ 1288027 w 2851356"/>
                <a:gd name="connsiteY85" fmla="*/ 171676 h 3136102"/>
                <a:gd name="connsiteX86" fmla="*/ 1273278 w 2851356"/>
                <a:gd name="connsiteY86" fmla="*/ 112683 h 3136102"/>
                <a:gd name="connsiteX87" fmla="*/ 1199536 w 2851356"/>
                <a:gd name="connsiteY87" fmla="*/ 24192 h 3136102"/>
                <a:gd name="connsiteX88" fmla="*/ 1155291 w 2851356"/>
                <a:gd name="connsiteY88" fmla="*/ 9444 h 3136102"/>
                <a:gd name="connsiteX89" fmla="*/ 904569 w 2851356"/>
                <a:gd name="connsiteY89" fmla="*/ 38941 h 3136102"/>
                <a:gd name="connsiteX90" fmla="*/ 285136 w 2851356"/>
                <a:gd name="connsiteY90" fmla="*/ 9444 h 3136102"/>
                <a:gd name="connsiteX91" fmla="*/ 152400 w 2851356"/>
                <a:gd name="connsiteY91" fmla="*/ 6987 h 3136102"/>
                <a:gd name="connsiteX92" fmla="*/ 76200 w 2851356"/>
                <a:gd name="connsiteY92" fmla="*/ 6986 h 3136102"/>
                <a:gd name="connsiteX93" fmla="*/ 0 w 2851356"/>
                <a:gd name="connsiteY93" fmla="*/ 6986 h 3136102"/>
                <a:gd name="connsiteX0" fmla="*/ 0 w 2851356"/>
                <a:gd name="connsiteY0" fmla="*/ 6986 h 3136102"/>
                <a:gd name="connsiteX1" fmla="*/ 34414 w 2851356"/>
                <a:gd name="connsiteY1" fmla="*/ 68438 h 3136102"/>
                <a:gd name="connsiteX2" fmla="*/ 49162 w 2851356"/>
                <a:gd name="connsiteY2" fmla="*/ 289663 h 3136102"/>
                <a:gd name="connsiteX3" fmla="*/ 78659 w 2851356"/>
                <a:gd name="connsiteY3" fmla="*/ 378154 h 3136102"/>
                <a:gd name="connsiteX4" fmla="*/ 108156 w 2851356"/>
                <a:gd name="connsiteY4" fmla="*/ 496141 h 3136102"/>
                <a:gd name="connsiteX5" fmla="*/ 137653 w 2851356"/>
                <a:gd name="connsiteY5" fmla="*/ 599380 h 3136102"/>
                <a:gd name="connsiteX6" fmla="*/ 167149 w 2851356"/>
                <a:gd name="connsiteY6" fmla="*/ 643625 h 3136102"/>
                <a:gd name="connsiteX7" fmla="*/ 181898 w 2851356"/>
                <a:gd name="connsiteY7" fmla="*/ 717367 h 3136102"/>
                <a:gd name="connsiteX8" fmla="*/ 196646 w 2851356"/>
                <a:gd name="connsiteY8" fmla="*/ 805857 h 3136102"/>
                <a:gd name="connsiteX9" fmla="*/ 299885 w 2851356"/>
                <a:gd name="connsiteY9" fmla="*/ 938592 h 3136102"/>
                <a:gd name="connsiteX10" fmla="*/ 329382 w 2851356"/>
                <a:gd name="connsiteY10" fmla="*/ 982838 h 3136102"/>
                <a:gd name="connsiteX11" fmla="*/ 344130 w 2851356"/>
                <a:gd name="connsiteY11" fmla="*/ 1086076 h 3136102"/>
                <a:gd name="connsiteX12" fmla="*/ 403124 w 2851356"/>
                <a:gd name="connsiteY12" fmla="*/ 1174567 h 3136102"/>
                <a:gd name="connsiteX13" fmla="*/ 417872 w 2851356"/>
                <a:gd name="connsiteY13" fmla="*/ 1248309 h 3136102"/>
                <a:gd name="connsiteX14" fmla="*/ 476866 w 2851356"/>
                <a:gd name="connsiteY14" fmla="*/ 1336799 h 3136102"/>
                <a:gd name="connsiteX15" fmla="*/ 535859 w 2851356"/>
                <a:gd name="connsiteY15" fmla="*/ 1469534 h 3136102"/>
                <a:gd name="connsiteX16" fmla="*/ 609601 w 2851356"/>
                <a:gd name="connsiteY16" fmla="*/ 1602270 h 3136102"/>
                <a:gd name="connsiteX17" fmla="*/ 653846 w 2851356"/>
                <a:gd name="connsiteY17" fmla="*/ 1631767 h 3136102"/>
                <a:gd name="connsiteX18" fmla="*/ 668595 w 2851356"/>
                <a:gd name="connsiteY18" fmla="*/ 1676012 h 3136102"/>
                <a:gd name="connsiteX19" fmla="*/ 727588 w 2851356"/>
                <a:gd name="connsiteY19" fmla="*/ 1764502 h 3136102"/>
                <a:gd name="connsiteX20" fmla="*/ 742336 w 2851356"/>
                <a:gd name="connsiteY20" fmla="*/ 1808747 h 3136102"/>
                <a:gd name="connsiteX21" fmla="*/ 830827 w 2851356"/>
                <a:gd name="connsiteY21" fmla="*/ 1941483 h 3136102"/>
                <a:gd name="connsiteX22" fmla="*/ 860324 w 2851356"/>
                <a:gd name="connsiteY22" fmla="*/ 1985728 h 3136102"/>
                <a:gd name="connsiteX23" fmla="*/ 889820 w 2851356"/>
                <a:gd name="connsiteY23" fmla="*/ 2059470 h 3136102"/>
                <a:gd name="connsiteX24" fmla="*/ 1022556 w 2851356"/>
                <a:gd name="connsiteY24" fmla="*/ 2177457 h 3136102"/>
                <a:gd name="connsiteX25" fmla="*/ 1096298 w 2851356"/>
                <a:gd name="connsiteY25" fmla="*/ 2310192 h 3136102"/>
                <a:gd name="connsiteX26" fmla="*/ 1155291 w 2851356"/>
                <a:gd name="connsiteY26" fmla="*/ 2398683 h 3136102"/>
                <a:gd name="connsiteX27" fmla="*/ 1184788 w 2851356"/>
                <a:gd name="connsiteY27" fmla="*/ 2442928 h 3136102"/>
                <a:gd name="connsiteX28" fmla="*/ 1229033 w 2851356"/>
                <a:gd name="connsiteY28" fmla="*/ 2472425 h 3136102"/>
                <a:gd name="connsiteX29" fmla="*/ 1258530 w 2851356"/>
                <a:gd name="connsiteY29" fmla="*/ 2516670 h 3136102"/>
                <a:gd name="connsiteX30" fmla="*/ 1347020 w 2851356"/>
                <a:gd name="connsiteY30" fmla="*/ 2590412 h 3136102"/>
                <a:gd name="connsiteX31" fmla="*/ 1376517 w 2851356"/>
                <a:gd name="connsiteY31" fmla="*/ 2634657 h 3136102"/>
                <a:gd name="connsiteX32" fmla="*/ 1465007 w 2851356"/>
                <a:gd name="connsiteY32" fmla="*/ 2664154 h 3136102"/>
                <a:gd name="connsiteX33" fmla="*/ 1538749 w 2851356"/>
                <a:gd name="connsiteY33" fmla="*/ 2737896 h 3136102"/>
                <a:gd name="connsiteX34" fmla="*/ 1627240 w 2851356"/>
                <a:gd name="connsiteY34" fmla="*/ 2826386 h 3136102"/>
                <a:gd name="connsiteX35" fmla="*/ 1671485 w 2851356"/>
                <a:gd name="connsiteY35" fmla="*/ 2870631 h 3136102"/>
                <a:gd name="connsiteX36" fmla="*/ 1759975 w 2851356"/>
                <a:gd name="connsiteY36" fmla="*/ 2914876 h 3136102"/>
                <a:gd name="connsiteX37" fmla="*/ 1833717 w 2851356"/>
                <a:gd name="connsiteY37" fmla="*/ 3003367 h 3136102"/>
                <a:gd name="connsiteX38" fmla="*/ 1877962 w 2851356"/>
                <a:gd name="connsiteY38" fmla="*/ 3047612 h 3136102"/>
                <a:gd name="connsiteX39" fmla="*/ 2010698 w 2851356"/>
                <a:gd name="connsiteY39" fmla="*/ 3106605 h 3136102"/>
                <a:gd name="connsiteX40" fmla="*/ 2158182 w 2851356"/>
                <a:gd name="connsiteY40" fmla="*/ 3136102 h 3136102"/>
                <a:gd name="connsiteX41" fmla="*/ 2556388 w 2851356"/>
                <a:gd name="connsiteY41" fmla="*/ 3121354 h 3136102"/>
                <a:gd name="connsiteX42" fmla="*/ 2659627 w 2851356"/>
                <a:gd name="connsiteY42" fmla="*/ 3106605 h 3136102"/>
                <a:gd name="connsiteX43" fmla="*/ 2777614 w 2851356"/>
                <a:gd name="connsiteY43" fmla="*/ 3091857 h 3136102"/>
                <a:gd name="connsiteX44" fmla="*/ 2821859 w 2851356"/>
                <a:gd name="connsiteY44" fmla="*/ 3077109 h 3136102"/>
                <a:gd name="connsiteX45" fmla="*/ 2836607 w 2851356"/>
                <a:gd name="connsiteY45" fmla="*/ 3032863 h 3136102"/>
                <a:gd name="connsiteX46" fmla="*/ 2851356 w 2851356"/>
                <a:gd name="connsiteY46" fmla="*/ 2959121 h 3136102"/>
                <a:gd name="connsiteX47" fmla="*/ 2836607 w 2851356"/>
                <a:gd name="connsiteY47" fmla="*/ 2796889 h 3136102"/>
                <a:gd name="connsiteX48" fmla="*/ 2792362 w 2851356"/>
                <a:gd name="connsiteY48" fmla="*/ 2664154 h 3136102"/>
                <a:gd name="connsiteX49" fmla="*/ 2762866 w 2851356"/>
                <a:gd name="connsiteY49" fmla="*/ 2575663 h 3136102"/>
                <a:gd name="connsiteX50" fmla="*/ 2748117 w 2851356"/>
                <a:gd name="connsiteY50" fmla="*/ 2531418 h 3136102"/>
                <a:gd name="connsiteX51" fmla="*/ 2718620 w 2851356"/>
                <a:gd name="connsiteY51" fmla="*/ 2487173 h 3136102"/>
                <a:gd name="connsiteX52" fmla="*/ 2674375 w 2851356"/>
                <a:gd name="connsiteY52" fmla="*/ 2398683 h 3136102"/>
                <a:gd name="connsiteX53" fmla="*/ 2659627 w 2851356"/>
                <a:gd name="connsiteY53" fmla="*/ 2354438 h 3136102"/>
                <a:gd name="connsiteX54" fmla="*/ 2615382 w 2851356"/>
                <a:gd name="connsiteY54" fmla="*/ 2310192 h 3136102"/>
                <a:gd name="connsiteX55" fmla="*/ 2585885 w 2851356"/>
                <a:gd name="connsiteY55" fmla="*/ 2265947 h 3136102"/>
                <a:gd name="connsiteX56" fmla="*/ 2541640 w 2851356"/>
                <a:gd name="connsiteY56" fmla="*/ 2221702 h 3136102"/>
                <a:gd name="connsiteX57" fmla="*/ 2512143 w 2851356"/>
                <a:gd name="connsiteY57" fmla="*/ 2177457 h 3136102"/>
                <a:gd name="connsiteX58" fmla="*/ 2379407 w 2851356"/>
                <a:gd name="connsiteY58" fmla="*/ 2088967 h 3136102"/>
                <a:gd name="connsiteX59" fmla="*/ 2335162 w 2851356"/>
                <a:gd name="connsiteY59" fmla="*/ 2059470 h 3136102"/>
                <a:gd name="connsiteX60" fmla="*/ 2305666 w 2851356"/>
                <a:gd name="connsiteY60" fmla="*/ 2015225 h 3136102"/>
                <a:gd name="connsiteX61" fmla="*/ 2261420 w 2851356"/>
                <a:gd name="connsiteY61" fmla="*/ 2000476 h 3136102"/>
                <a:gd name="connsiteX62" fmla="*/ 2217175 w 2851356"/>
                <a:gd name="connsiteY62" fmla="*/ 1970980 h 3136102"/>
                <a:gd name="connsiteX63" fmla="*/ 2172930 w 2851356"/>
                <a:gd name="connsiteY63" fmla="*/ 1956231 h 3136102"/>
                <a:gd name="connsiteX64" fmla="*/ 2084440 w 2851356"/>
                <a:gd name="connsiteY64" fmla="*/ 1897238 h 3136102"/>
                <a:gd name="connsiteX65" fmla="*/ 2040195 w 2851356"/>
                <a:gd name="connsiteY65" fmla="*/ 1867741 h 3136102"/>
                <a:gd name="connsiteX66" fmla="*/ 1966453 w 2851356"/>
                <a:gd name="connsiteY66" fmla="*/ 1779251 h 3136102"/>
                <a:gd name="connsiteX67" fmla="*/ 1863214 w 2851356"/>
                <a:gd name="connsiteY67" fmla="*/ 1661263 h 3136102"/>
                <a:gd name="connsiteX68" fmla="*/ 1818969 w 2851356"/>
                <a:gd name="connsiteY68" fmla="*/ 1572773 h 3136102"/>
                <a:gd name="connsiteX69" fmla="*/ 1789472 w 2851356"/>
                <a:gd name="connsiteY69" fmla="*/ 1484283 h 3136102"/>
                <a:gd name="connsiteX70" fmla="*/ 1759975 w 2851356"/>
                <a:gd name="connsiteY70" fmla="*/ 1395792 h 3136102"/>
                <a:gd name="connsiteX71" fmla="*/ 1745227 w 2851356"/>
                <a:gd name="connsiteY71" fmla="*/ 1351547 h 3136102"/>
                <a:gd name="connsiteX72" fmla="*/ 1671485 w 2851356"/>
                <a:gd name="connsiteY72" fmla="*/ 1263057 h 3136102"/>
                <a:gd name="connsiteX73" fmla="*/ 1597743 w 2851356"/>
                <a:gd name="connsiteY73" fmla="*/ 1189315 h 3136102"/>
                <a:gd name="connsiteX74" fmla="*/ 1568246 w 2851356"/>
                <a:gd name="connsiteY74" fmla="*/ 1145070 h 3136102"/>
                <a:gd name="connsiteX75" fmla="*/ 1524001 w 2851356"/>
                <a:gd name="connsiteY75" fmla="*/ 1130321 h 3136102"/>
                <a:gd name="connsiteX76" fmla="*/ 1494504 w 2851356"/>
                <a:gd name="connsiteY76" fmla="*/ 1041831 h 3136102"/>
                <a:gd name="connsiteX77" fmla="*/ 1479756 w 2851356"/>
                <a:gd name="connsiteY77" fmla="*/ 997586 h 3136102"/>
                <a:gd name="connsiteX78" fmla="*/ 1450259 w 2851356"/>
                <a:gd name="connsiteY78" fmla="*/ 879599 h 3136102"/>
                <a:gd name="connsiteX79" fmla="*/ 1406014 w 2851356"/>
                <a:gd name="connsiteY79" fmla="*/ 732115 h 3136102"/>
                <a:gd name="connsiteX80" fmla="*/ 1391266 w 2851356"/>
                <a:gd name="connsiteY80" fmla="*/ 540386 h 3136102"/>
                <a:gd name="connsiteX81" fmla="*/ 1376517 w 2851356"/>
                <a:gd name="connsiteY81" fmla="*/ 496141 h 3136102"/>
                <a:gd name="connsiteX82" fmla="*/ 1361769 w 2851356"/>
                <a:gd name="connsiteY82" fmla="*/ 407651 h 3136102"/>
                <a:gd name="connsiteX83" fmla="*/ 1332272 w 2851356"/>
                <a:gd name="connsiteY83" fmla="*/ 319160 h 3136102"/>
                <a:gd name="connsiteX84" fmla="*/ 1317524 w 2851356"/>
                <a:gd name="connsiteY84" fmla="*/ 260167 h 3136102"/>
                <a:gd name="connsiteX85" fmla="*/ 1288027 w 2851356"/>
                <a:gd name="connsiteY85" fmla="*/ 171676 h 3136102"/>
                <a:gd name="connsiteX86" fmla="*/ 1273278 w 2851356"/>
                <a:gd name="connsiteY86" fmla="*/ 112683 h 3136102"/>
                <a:gd name="connsiteX87" fmla="*/ 1199536 w 2851356"/>
                <a:gd name="connsiteY87" fmla="*/ 24192 h 3136102"/>
                <a:gd name="connsiteX88" fmla="*/ 1155291 w 2851356"/>
                <a:gd name="connsiteY88" fmla="*/ 9444 h 3136102"/>
                <a:gd name="connsiteX89" fmla="*/ 904569 w 2851356"/>
                <a:gd name="connsiteY89" fmla="*/ 38941 h 3136102"/>
                <a:gd name="connsiteX90" fmla="*/ 609600 w 2851356"/>
                <a:gd name="connsiteY90" fmla="*/ 83187 h 3136102"/>
                <a:gd name="connsiteX91" fmla="*/ 285136 w 2851356"/>
                <a:gd name="connsiteY91" fmla="*/ 9444 h 3136102"/>
                <a:gd name="connsiteX92" fmla="*/ 152400 w 2851356"/>
                <a:gd name="connsiteY92" fmla="*/ 6987 h 3136102"/>
                <a:gd name="connsiteX93" fmla="*/ 76200 w 2851356"/>
                <a:gd name="connsiteY93" fmla="*/ 6986 h 3136102"/>
                <a:gd name="connsiteX94" fmla="*/ 0 w 2851356"/>
                <a:gd name="connsiteY94" fmla="*/ 6986 h 3136102"/>
                <a:gd name="connsiteX0" fmla="*/ 0 w 2851356"/>
                <a:gd name="connsiteY0" fmla="*/ 6986 h 3136102"/>
                <a:gd name="connsiteX1" fmla="*/ 34414 w 2851356"/>
                <a:gd name="connsiteY1" fmla="*/ 68438 h 3136102"/>
                <a:gd name="connsiteX2" fmla="*/ 49162 w 2851356"/>
                <a:gd name="connsiteY2" fmla="*/ 289663 h 3136102"/>
                <a:gd name="connsiteX3" fmla="*/ 78659 w 2851356"/>
                <a:gd name="connsiteY3" fmla="*/ 378154 h 3136102"/>
                <a:gd name="connsiteX4" fmla="*/ 108156 w 2851356"/>
                <a:gd name="connsiteY4" fmla="*/ 496141 h 3136102"/>
                <a:gd name="connsiteX5" fmla="*/ 137653 w 2851356"/>
                <a:gd name="connsiteY5" fmla="*/ 599380 h 3136102"/>
                <a:gd name="connsiteX6" fmla="*/ 167149 w 2851356"/>
                <a:gd name="connsiteY6" fmla="*/ 643625 h 3136102"/>
                <a:gd name="connsiteX7" fmla="*/ 181898 w 2851356"/>
                <a:gd name="connsiteY7" fmla="*/ 717367 h 3136102"/>
                <a:gd name="connsiteX8" fmla="*/ 196646 w 2851356"/>
                <a:gd name="connsiteY8" fmla="*/ 805857 h 3136102"/>
                <a:gd name="connsiteX9" fmla="*/ 299885 w 2851356"/>
                <a:gd name="connsiteY9" fmla="*/ 938592 h 3136102"/>
                <a:gd name="connsiteX10" fmla="*/ 329382 w 2851356"/>
                <a:gd name="connsiteY10" fmla="*/ 982838 h 3136102"/>
                <a:gd name="connsiteX11" fmla="*/ 344130 w 2851356"/>
                <a:gd name="connsiteY11" fmla="*/ 1086076 h 3136102"/>
                <a:gd name="connsiteX12" fmla="*/ 403124 w 2851356"/>
                <a:gd name="connsiteY12" fmla="*/ 1174567 h 3136102"/>
                <a:gd name="connsiteX13" fmla="*/ 417872 w 2851356"/>
                <a:gd name="connsiteY13" fmla="*/ 1248309 h 3136102"/>
                <a:gd name="connsiteX14" fmla="*/ 476866 w 2851356"/>
                <a:gd name="connsiteY14" fmla="*/ 1336799 h 3136102"/>
                <a:gd name="connsiteX15" fmla="*/ 535859 w 2851356"/>
                <a:gd name="connsiteY15" fmla="*/ 1469534 h 3136102"/>
                <a:gd name="connsiteX16" fmla="*/ 609601 w 2851356"/>
                <a:gd name="connsiteY16" fmla="*/ 1602270 h 3136102"/>
                <a:gd name="connsiteX17" fmla="*/ 653846 w 2851356"/>
                <a:gd name="connsiteY17" fmla="*/ 1631767 h 3136102"/>
                <a:gd name="connsiteX18" fmla="*/ 668595 w 2851356"/>
                <a:gd name="connsiteY18" fmla="*/ 1676012 h 3136102"/>
                <a:gd name="connsiteX19" fmla="*/ 727588 w 2851356"/>
                <a:gd name="connsiteY19" fmla="*/ 1764502 h 3136102"/>
                <a:gd name="connsiteX20" fmla="*/ 742336 w 2851356"/>
                <a:gd name="connsiteY20" fmla="*/ 1808747 h 3136102"/>
                <a:gd name="connsiteX21" fmla="*/ 830827 w 2851356"/>
                <a:gd name="connsiteY21" fmla="*/ 1941483 h 3136102"/>
                <a:gd name="connsiteX22" fmla="*/ 860324 w 2851356"/>
                <a:gd name="connsiteY22" fmla="*/ 1985728 h 3136102"/>
                <a:gd name="connsiteX23" fmla="*/ 889820 w 2851356"/>
                <a:gd name="connsiteY23" fmla="*/ 2059470 h 3136102"/>
                <a:gd name="connsiteX24" fmla="*/ 1022556 w 2851356"/>
                <a:gd name="connsiteY24" fmla="*/ 2177457 h 3136102"/>
                <a:gd name="connsiteX25" fmla="*/ 1096298 w 2851356"/>
                <a:gd name="connsiteY25" fmla="*/ 2310192 h 3136102"/>
                <a:gd name="connsiteX26" fmla="*/ 1155291 w 2851356"/>
                <a:gd name="connsiteY26" fmla="*/ 2398683 h 3136102"/>
                <a:gd name="connsiteX27" fmla="*/ 1184788 w 2851356"/>
                <a:gd name="connsiteY27" fmla="*/ 2442928 h 3136102"/>
                <a:gd name="connsiteX28" fmla="*/ 1229033 w 2851356"/>
                <a:gd name="connsiteY28" fmla="*/ 2472425 h 3136102"/>
                <a:gd name="connsiteX29" fmla="*/ 1258530 w 2851356"/>
                <a:gd name="connsiteY29" fmla="*/ 2516670 h 3136102"/>
                <a:gd name="connsiteX30" fmla="*/ 1347020 w 2851356"/>
                <a:gd name="connsiteY30" fmla="*/ 2590412 h 3136102"/>
                <a:gd name="connsiteX31" fmla="*/ 1376517 w 2851356"/>
                <a:gd name="connsiteY31" fmla="*/ 2634657 h 3136102"/>
                <a:gd name="connsiteX32" fmla="*/ 1465007 w 2851356"/>
                <a:gd name="connsiteY32" fmla="*/ 2664154 h 3136102"/>
                <a:gd name="connsiteX33" fmla="*/ 1538749 w 2851356"/>
                <a:gd name="connsiteY33" fmla="*/ 2737896 h 3136102"/>
                <a:gd name="connsiteX34" fmla="*/ 1627240 w 2851356"/>
                <a:gd name="connsiteY34" fmla="*/ 2826386 h 3136102"/>
                <a:gd name="connsiteX35" fmla="*/ 1671485 w 2851356"/>
                <a:gd name="connsiteY35" fmla="*/ 2870631 h 3136102"/>
                <a:gd name="connsiteX36" fmla="*/ 1759975 w 2851356"/>
                <a:gd name="connsiteY36" fmla="*/ 2914876 h 3136102"/>
                <a:gd name="connsiteX37" fmla="*/ 1833717 w 2851356"/>
                <a:gd name="connsiteY37" fmla="*/ 3003367 h 3136102"/>
                <a:gd name="connsiteX38" fmla="*/ 1877962 w 2851356"/>
                <a:gd name="connsiteY38" fmla="*/ 3047612 h 3136102"/>
                <a:gd name="connsiteX39" fmla="*/ 2010698 w 2851356"/>
                <a:gd name="connsiteY39" fmla="*/ 3106605 h 3136102"/>
                <a:gd name="connsiteX40" fmla="*/ 2158182 w 2851356"/>
                <a:gd name="connsiteY40" fmla="*/ 3136102 h 3136102"/>
                <a:gd name="connsiteX41" fmla="*/ 2556388 w 2851356"/>
                <a:gd name="connsiteY41" fmla="*/ 3121354 h 3136102"/>
                <a:gd name="connsiteX42" fmla="*/ 2659627 w 2851356"/>
                <a:gd name="connsiteY42" fmla="*/ 3106605 h 3136102"/>
                <a:gd name="connsiteX43" fmla="*/ 2777614 w 2851356"/>
                <a:gd name="connsiteY43" fmla="*/ 3091857 h 3136102"/>
                <a:gd name="connsiteX44" fmla="*/ 2821859 w 2851356"/>
                <a:gd name="connsiteY44" fmla="*/ 3077109 h 3136102"/>
                <a:gd name="connsiteX45" fmla="*/ 2836607 w 2851356"/>
                <a:gd name="connsiteY45" fmla="*/ 3032863 h 3136102"/>
                <a:gd name="connsiteX46" fmla="*/ 2851356 w 2851356"/>
                <a:gd name="connsiteY46" fmla="*/ 2959121 h 3136102"/>
                <a:gd name="connsiteX47" fmla="*/ 2836607 w 2851356"/>
                <a:gd name="connsiteY47" fmla="*/ 2796889 h 3136102"/>
                <a:gd name="connsiteX48" fmla="*/ 2792362 w 2851356"/>
                <a:gd name="connsiteY48" fmla="*/ 2664154 h 3136102"/>
                <a:gd name="connsiteX49" fmla="*/ 2762866 w 2851356"/>
                <a:gd name="connsiteY49" fmla="*/ 2575663 h 3136102"/>
                <a:gd name="connsiteX50" fmla="*/ 2748117 w 2851356"/>
                <a:gd name="connsiteY50" fmla="*/ 2531418 h 3136102"/>
                <a:gd name="connsiteX51" fmla="*/ 2718620 w 2851356"/>
                <a:gd name="connsiteY51" fmla="*/ 2487173 h 3136102"/>
                <a:gd name="connsiteX52" fmla="*/ 2674375 w 2851356"/>
                <a:gd name="connsiteY52" fmla="*/ 2398683 h 3136102"/>
                <a:gd name="connsiteX53" fmla="*/ 2659627 w 2851356"/>
                <a:gd name="connsiteY53" fmla="*/ 2354438 h 3136102"/>
                <a:gd name="connsiteX54" fmla="*/ 2615382 w 2851356"/>
                <a:gd name="connsiteY54" fmla="*/ 2310192 h 3136102"/>
                <a:gd name="connsiteX55" fmla="*/ 2585885 w 2851356"/>
                <a:gd name="connsiteY55" fmla="*/ 2265947 h 3136102"/>
                <a:gd name="connsiteX56" fmla="*/ 2541640 w 2851356"/>
                <a:gd name="connsiteY56" fmla="*/ 2221702 h 3136102"/>
                <a:gd name="connsiteX57" fmla="*/ 2512143 w 2851356"/>
                <a:gd name="connsiteY57" fmla="*/ 2177457 h 3136102"/>
                <a:gd name="connsiteX58" fmla="*/ 2379407 w 2851356"/>
                <a:gd name="connsiteY58" fmla="*/ 2088967 h 3136102"/>
                <a:gd name="connsiteX59" fmla="*/ 2335162 w 2851356"/>
                <a:gd name="connsiteY59" fmla="*/ 2059470 h 3136102"/>
                <a:gd name="connsiteX60" fmla="*/ 2305666 w 2851356"/>
                <a:gd name="connsiteY60" fmla="*/ 2015225 h 3136102"/>
                <a:gd name="connsiteX61" fmla="*/ 2261420 w 2851356"/>
                <a:gd name="connsiteY61" fmla="*/ 2000476 h 3136102"/>
                <a:gd name="connsiteX62" fmla="*/ 2217175 w 2851356"/>
                <a:gd name="connsiteY62" fmla="*/ 1970980 h 3136102"/>
                <a:gd name="connsiteX63" fmla="*/ 2172930 w 2851356"/>
                <a:gd name="connsiteY63" fmla="*/ 1956231 h 3136102"/>
                <a:gd name="connsiteX64" fmla="*/ 2084440 w 2851356"/>
                <a:gd name="connsiteY64" fmla="*/ 1897238 h 3136102"/>
                <a:gd name="connsiteX65" fmla="*/ 2040195 w 2851356"/>
                <a:gd name="connsiteY65" fmla="*/ 1867741 h 3136102"/>
                <a:gd name="connsiteX66" fmla="*/ 1966453 w 2851356"/>
                <a:gd name="connsiteY66" fmla="*/ 1779251 h 3136102"/>
                <a:gd name="connsiteX67" fmla="*/ 1863214 w 2851356"/>
                <a:gd name="connsiteY67" fmla="*/ 1661263 h 3136102"/>
                <a:gd name="connsiteX68" fmla="*/ 1818969 w 2851356"/>
                <a:gd name="connsiteY68" fmla="*/ 1572773 h 3136102"/>
                <a:gd name="connsiteX69" fmla="*/ 1789472 w 2851356"/>
                <a:gd name="connsiteY69" fmla="*/ 1484283 h 3136102"/>
                <a:gd name="connsiteX70" fmla="*/ 1759975 w 2851356"/>
                <a:gd name="connsiteY70" fmla="*/ 1395792 h 3136102"/>
                <a:gd name="connsiteX71" fmla="*/ 1745227 w 2851356"/>
                <a:gd name="connsiteY71" fmla="*/ 1351547 h 3136102"/>
                <a:gd name="connsiteX72" fmla="*/ 1671485 w 2851356"/>
                <a:gd name="connsiteY72" fmla="*/ 1263057 h 3136102"/>
                <a:gd name="connsiteX73" fmla="*/ 1597743 w 2851356"/>
                <a:gd name="connsiteY73" fmla="*/ 1189315 h 3136102"/>
                <a:gd name="connsiteX74" fmla="*/ 1568246 w 2851356"/>
                <a:gd name="connsiteY74" fmla="*/ 1145070 h 3136102"/>
                <a:gd name="connsiteX75" fmla="*/ 1524001 w 2851356"/>
                <a:gd name="connsiteY75" fmla="*/ 1130321 h 3136102"/>
                <a:gd name="connsiteX76" fmla="*/ 1494504 w 2851356"/>
                <a:gd name="connsiteY76" fmla="*/ 1041831 h 3136102"/>
                <a:gd name="connsiteX77" fmla="*/ 1479756 w 2851356"/>
                <a:gd name="connsiteY77" fmla="*/ 997586 h 3136102"/>
                <a:gd name="connsiteX78" fmla="*/ 1450259 w 2851356"/>
                <a:gd name="connsiteY78" fmla="*/ 879599 h 3136102"/>
                <a:gd name="connsiteX79" fmla="*/ 1406014 w 2851356"/>
                <a:gd name="connsiteY79" fmla="*/ 732115 h 3136102"/>
                <a:gd name="connsiteX80" fmla="*/ 1391266 w 2851356"/>
                <a:gd name="connsiteY80" fmla="*/ 540386 h 3136102"/>
                <a:gd name="connsiteX81" fmla="*/ 1376517 w 2851356"/>
                <a:gd name="connsiteY81" fmla="*/ 496141 h 3136102"/>
                <a:gd name="connsiteX82" fmla="*/ 1361769 w 2851356"/>
                <a:gd name="connsiteY82" fmla="*/ 407651 h 3136102"/>
                <a:gd name="connsiteX83" fmla="*/ 1332272 w 2851356"/>
                <a:gd name="connsiteY83" fmla="*/ 319160 h 3136102"/>
                <a:gd name="connsiteX84" fmla="*/ 1317524 w 2851356"/>
                <a:gd name="connsiteY84" fmla="*/ 260167 h 3136102"/>
                <a:gd name="connsiteX85" fmla="*/ 1288027 w 2851356"/>
                <a:gd name="connsiteY85" fmla="*/ 171676 h 3136102"/>
                <a:gd name="connsiteX86" fmla="*/ 1273278 w 2851356"/>
                <a:gd name="connsiteY86" fmla="*/ 112683 h 3136102"/>
                <a:gd name="connsiteX87" fmla="*/ 1199536 w 2851356"/>
                <a:gd name="connsiteY87" fmla="*/ 24192 h 3136102"/>
                <a:gd name="connsiteX88" fmla="*/ 1155291 w 2851356"/>
                <a:gd name="connsiteY88" fmla="*/ 9444 h 3136102"/>
                <a:gd name="connsiteX89" fmla="*/ 904569 w 2851356"/>
                <a:gd name="connsiteY89" fmla="*/ 38941 h 3136102"/>
                <a:gd name="connsiteX90" fmla="*/ 609600 w 2851356"/>
                <a:gd name="connsiteY90" fmla="*/ 6987 h 3136102"/>
                <a:gd name="connsiteX91" fmla="*/ 285136 w 2851356"/>
                <a:gd name="connsiteY91" fmla="*/ 9444 h 3136102"/>
                <a:gd name="connsiteX92" fmla="*/ 152400 w 2851356"/>
                <a:gd name="connsiteY92" fmla="*/ 6987 h 3136102"/>
                <a:gd name="connsiteX93" fmla="*/ 76200 w 2851356"/>
                <a:gd name="connsiteY93" fmla="*/ 6986 h 3136102"/>
                <a:gd name="connsiteX94" fmla="*/ 0 w 2851356"/>
                <a:gd name="connsiteY94" fmla="*/ 6986 h 3136102"/>
                <a:gd name="connsiteX0" fmla="*/ 0 w 2851356"/>
                <a:gd name="connsiteY0" fmla="*/ 6986 h 3136102"/>
                <a:gd name="connsiteX1" fmla="*/ 34414 w 2851356"/>
                <a:gd name="connsiteY1" fmla="*/ 68438 h 3136102"/>
                <a:gd name="connsiteX2" fmla="*/ 49162 w 2851356"/>
                <a:gd name="connsiteY2" fmla="*/ 289663 h 3136102"/>
                <a:gd name="connsiteX3" fmla="*/ 78659 w 2851356"/>
                <a:gd name="connsiteY3" fmla="*/ 378154 h 3136102"/>
                <a:gd name="connsiteX4" fmla="*/ 108156 w 2851356"/>
                <a:gd name="connsiteY4" fmla="*/ 496141 h 3136102"/>
                <a:gd name="connsiteX5" fmla="*/ 137653 w 2851356"/>
                <a:gd name="connsiteY5" fmla="*/ 599380 h 3136102"/>
                <a:gd name="connsiteX6" fmla="*/ 167149 w 2851356"/>
                <a:gd name="connsiteY6" fmla="*/ 643625 h 3136102"/>
                <a:gd name="connsiteX7" fmla="*/ 181898 w 2851356"/>
                <a:gd name="connsiteY7" fmla="*/ 717367 h 3136102"/>
                <a:gd name="connsiteX8" fmla="*/ 196646 w 2851356"/>
                <a:gd name="connsiteY8" fmla="*/ 805857 h 3136102"/>
                <a:gd name="connsiteX9" fmla="*/ 299885 w 2851356"/>
                <a:gd name="connsiteY9" fmla="*/ 938592 h 3136102"/>
                <a:gd name="connsiteX10" fmla="*/ 329382 w 2851356"/>
                <a:gd name="connsiteY10" fmla="*/ 982838 h 3136102"/>
                <a:gd name="connsiteX11" fmla="*/ 344130 w 2851356"/>
                <a:gd name="connsiteY11" fmla="*/ 1086076 h 3136102"/>
                <a:gd name="connsiteX12" fmla="*/ 403124 w 2851356"/>
                <a:gd name="connsiteY12" fmla="*/ 1174567 h 3136102"/>
                <a:gd name="connsiteX13" fmla="*/ 417872 w 2851356"/>
                <a:gd name="connsiteY13" fmla="*/ 1248309 h 3136102"/>
                <a:gd name="connsiteX14" fmla="*/ 476866 w 2851356"/>
                <a:gd name="connsiteY14" fmla="*/ 1336799 h 3136102"/>
                <a:gd name="connsiteX15" fmla="*/ 535859 w 2851356"/>
                <a:gd name="connsiteY15" fmla="*/ 1469534 h 3136102"/>
                <a:gd name="connsiteX16" fmla="*/ 609601 w 2851356"/>
                <a:gd name="connsiteY16" fmla="*/ 1602270 h 3136102"/>
                <a:gd name="connsiteX17" fmla="*/ 653846 w 2851356"/>
                <a:gd name="connsiteY17" fmla="*/ 1631767 h 3136102"/>
                <a:gd name="connsiteX18" fmla="*/ 668595 w 2851356"/>
                <a:gd name="connsiteY18" fmla="*/ 1676012 h 3136102"/>
                <a:gd name="connsiteX19" fmla="*/ 727588 w 2851356"/>
                <a:gd name="connsiteY19" fmla="*/ 1764502 h 3136102"/>
                <a:gd name="connsiteX20" fmla="*/ 742336 w 2851356"/>
                <a:gd name="connsiteY20" fmla="*/ 1808747 h 3136102"/>
                <a:gd name="connsiteX21" fmla="*/ 830827 w 2851356"/>
                <a:gd name="connsiteY21" fmla="*/ 1941483 h 3136102"/>
                <a:gd name="connsiteX22" fmla="*/ 860324 w 2851356"/>
                <a:gd name="connsiteY22" fmla="*/ 1985728 h 3136102"/>
                <a:gd name="connsiteX23" fmla="*/ 889820 w 2851356"/>
                <a:gd name="connsiteY23" fmla="*/ 2059470 h 3136102"/>
                <a:gd name="connsiteX24" fmla="*/ 1022556 w 2851356"/>
                <a:gd name="connsiteY24" fmla="*/ 2177457 h 3136102"/>
                <a:gd name="connsiteX25" fmla="*/ 1096298 w 2851356"/>
                <a:gd name="connsiteY25" fmla="*/ 2310192 h 3136102"/>
                <a:gd name="connsiteX26" fmla="*/ 1155291 w 2851356"/>
                <a:gd name="connsiteY26" fmla="*/ 2398683 h 3136102"/>
                <a:gd name="connsiteX27" fmla="*/ 1184788 w 2851356"/>
                <a:gd name="connsiteY27" fmla="*/ 2442928 h 3136102"/>
                <a:gd name="connsiteX28" fmla="*/ 1229033 w 2851356"/>
                <a:gd name="connsiteY28" fmla="*/ 2472425 h 3136102"/>
                <a:gd name="connsiteX29" fmla="*/ 1258530 w 2851356"/>
                <a:gd name="connsiteY29" fmla="*/ 2516670 h 3136102"/>
                <a:gd name="connsiteX30" fmla="*/ 1347020 w 2851356"/>
                <a:gd name="connsiteY30" fmla="*/ 2590412 h 3136102"/>
                <a:gd name="connsiteX31" fmla="*/ 1376517 w 2851356"/>
                <a:gd name="connsiteY31" fmla="*/ 2634657 h 3136102"/>
                <a:gd name="connsiteX32" fmla="*/ 1465007 w 2851356"/>
                <a:gd name="connsiteY32" fmla="*/ 2664154 h 3136102"/>
                <a:gd name="connsiteX33" fmla="*/ 1538749 w 2851356"/>
                <a:gd name="connsiteY33" fmla="*/ 2737896 h 3136102"/>
                <a:gd name="connsiteX34" fmla="*/ 1627240 w 2851356"/>
                <a:gd name="connsiteY34" fmla="*/ 2826386 h 3136102"/>
                <a:gd name="connsiteX35" fmla="*/ 1671485 w 2851356"/>
                <a:gd name="connsiteY35" fmla="*/ 2870631 h 3136102"/>
                <a:gd name="connsiteX36" fmla="*/ 1759975 w 2851356"/>
                <a:gd name="connsiteY36" fmla="*/ 2914876 h 3136102"/>
                <a:gd name="connsiteX37" fmla="*/ 1833717 w 2851356"/>
                <a:gd name="connsiteY37" fmla="*/ 3003367 h 3136102"/>
                <a:gd name="connsiteX38" fmla="*/ 1877962 w 2851356"/>
                <a:gd name="connsiteY38" fmla="*/ 3047612 h 3136102"/>
                <a:gd name="connsiteX39" fmla="*/ 2010698 w 2851356"/>
                <a:gd name="connsiteY39" fmla="*/ 3106605 h 3136102"/>
                <a:gd name="connsiteX40" fmla="*/ 2158182 w 2851356"/>
                <a:gd name="connsiteY40" fmla="*/ 3136102 h 3136102"/>
                <a:gd name="connsiteX41" fmla="*/ 2556388 w 2851356"/>
                <a:gd name="connsiteY41" fmla="*/ 3121354 h 3136102"/>
                <a:gd name="connsiteX42" fmla="*/ 2659627 w 2851356"/>
                <a:gd name="connsiteY42" fmla="*/ 3106605 h 3136102"/>
                <a:gd name="connsiteX43" fmla="*/ 2777614 w 2851356"/>
                <a:gd name="connsiteY43" fmla="*/ 3091857 h 3136102"/>
                <a:gd name="connsiteX44" fmla="*/ 2821859 w 2851356"/>
                <a:gd name="connsiteY44" fmla="*/ 3077109 h 3136102"/>
                <a:gd name="connsiteX45" fmla="*/ 2836607 w 2851356"/>
                <a:gd name="connsiteY45" fmla="*/ 3032863 h 3136102"/>
                <a:gd name="connsiteX46" fmla="*/ 2851356 w 2851356"/>
                <a:gd name="connsiteY46" fmla="*/ 2959121 h 3136102"/>
                <a:gd name="connsiteX47" fmla="*/ 2836607 w 2851356"/>
                <a:gd name="connsiteY47" fmla="*/ 2796889 h 3136102"/>
                <a:gd name="connsiteX48" fmla="*/ 2792362 w 2851356"/>
                <a:gd name="connsiteY48" fmla="*/ 2664154 h 3136102"/>
                <a:gd name="connsiteX49" fmla="*/ 2762866 w 2851356"/>
                <a:gd name="connsiteY49" fmla="*/ 2575663 h 3136102"/>
                <a:gd name="connsiteX50" fmla="*/ 2748117 w 2851356"/>
                <a:gd name="connsiteY50" fmla="*/ 2531418 h 3136102"/>
                <a:gd name="connsiteX51" fmla="*/ 2718620 w 2851356"/>
                <a:gd name="connsiteY51" fmla="*/ 2487173 h 3136102"/>
                <a:gd name="connsiteX52" fmla="*/ 2674375 w 2851356"/>
                <a:gd name="connsiteY52" fmla="*/ 2398683 h 3136102"/>
                <a:gd name="connsiteX53" fmla="*/ 2659627 w 2851356"/>
                <a:gd name="connsiteY53" fmla="*/ 2354438 h 3136102"/>
                <a:gd name="connsiteX54" fmla="*/ 2615382 w 2851356"/>
                <a:gd name="connsiteY54" fmla="*/ 2310192 h 3136102"/>
                <a:gd name="connsiteX55" fmla="*/ 2585885 w 2851356"/>
                <a:gd name="connsiteY55" fmla="*/ 2265947 h 3136102"/>
                <a:gd name="connsiteX56" fmla="*/ 2541640 w 2851356"/>
                <a:gd name="connsiteY56" fmla="*/ 2221702 h 3136102"/>
                <a:gd name="connsiteX57" fmla="*/ 2512143 w 2851356"/>
                <a:gd name="connsiteY57" fmla="*/ 2177457 h 3136102"/>
                <a:gd name="connsiteX58" fmla="*/ 2379407 w 2851356"/>
                <a:gd name="connsiteY58" fmla="*/ 2088967 h 3136102"/>
                <a:gd name="connsiteX59" fmla="*/ 2335162 w 2851356"/>
                <a:gd name="connsiteY59" fmla="*/ 2059470 h 3136102"/>
                <a:gd name="connsiteX60" fmla="*/ 2305666 w 2851356"/>
                <a:gd name="connsiteY60" fmla="*/ 2015225 h 3136102"/>
                <a:gd name="connsiteX61" fmla="*/ 2261420 w 2851356"/>
                <a:gd name="connsiteY61" fmla="*/ 2000476 h 3136102"/>
                <a:gd name="connsiteX62" fmla="*/ 2217175 w 2851356"/>
                <a:gd name="connsiteY62" fmla="*/ 1970980 h 3136102"/>
                <a:gd name="connsiteX63" fmla="*/ 2172930 w 2851356"/>
                <a:gd name="connsiteY63" fmla="*/ 1956231 h 3136102"/>
                <a:gd name="connsiteX64" fmla="*/ 2084440 w 2851356"/>
                <a:gd name="connsiteY64" fmla="*/ 1897238 h 3136102"/>
                <a:gd name="connsiteX65" fmla="*/ 2040195 w 2851356"/>
                <a:gd name="connsiteY65" fmla="*/ 1867741 h 3136102"/>
                <a:gd name="connsiteX66" fmla="*/ 1966453 w 2851356"/>
                <a:gd name="connsiteY66" fmla="*/ 1779251 h 3136102"/>
                <a:gd name="connsiteX67" fmla="*/ 1863214 w 2851356"/>
                <a:gd name="connsiteY67" fmla="*/ 1661263 h 3136102"/>
                <a:gd name="connsiteX68" fmla="*/ 1818969 w 2851356"/>
                <a:gd name="connsiteY68" fmla="*/ 1572773 h 3136102"/>
                <a:gd name="connsiteX69" fmla="*/ 1789472 w 2851356"/>
                <a:gd name="connsiteY69" fmla="*/ 1484283 h 3136102"/>
                <a:gd name="connsiteX70" fmla="*/ 1759975 w 2851356"/>
                <a:gd name="connsiteY70" fmla="*/ 1395792 h 3136102"/>
                <a:gd name="connsiteX71" fmla="*/ 1745227 w 2851356"/>
                <a:gd name="connsiteY71" fmla="*/ 1351547 h 3136102"/>
                <a:gd name="connsiteX72" fmla="*/ 1671485 w 2851356"/>
                <a:gd name="connsiteY72" fmla="*/ 1263057 h 3136102"/>
                <a:gd name="connsiteX73" fmla="*/ 1597743 w 2851356"/>
                <a:gd name="connsiteY73" fmla="*/ 1189315 h 3136102"/>
                <a:gd name="connsiteX74" fmla="*/ 1568246 w 2851356"/>
                <a:gd name="connsiteY74" fmla="*/ 1145070 h 3136102"/>
                <a:gd name="connsiteX75" fmla="*/ 1524001 w 2851356"/>
                <a:gd name="connsiteY75" fmla="*/ 1130321 h 3136102"/>
                <a:gd name="connsiteX76" fmla="*/ 1494504 w 2851356"/>
                <a:gd name="connsiteY76" fmla="*/ 1041831 h 3136102"/>
                <a:gd name="connsiteX77" fmla="*/ 1479756 w 2851356"/>
                <a:gd name="connsiteY77" fmla="*/ 997586 h 3136102"/>
                <a:gd name="connsiteX78" fmla="*/ 1450259 w 2851356"/>
                <a:gd name="connsiteY78" fmla="*/ 879599 h 3136102"/>
                <a:gd name="connsiteX79" fmla="*/ 1406014 w 2851356"/>
                <a:gd name="connsiteY79" fmla="*/ 732115 h 3136102"/>
                <a:gd name="connsiteX80" fmla="*/ 1391266 w 2851356"/>
                <a:gd name="connsiteY80" fmla="*/ 540386 h 3136102"/>
                <a:gd name="connsiteX81" fmla="*/ 1376517 w 2851356"/>
                <a:gd name="connsiteY81" fmla="*/ 496141 h 3136102"/>
                <a:gd name="connsiteX82" fmla="*/ 1361769 w 2851356"/>
                <a:gd name="connsiteY82" fmla="*/ 407651 h 3136102"/>
                <a:gd name="connsiteX83" fmla="*/ 1332272 w 2851356"/>
                <a:gd name="connsiteY83" fmla="*/ 319160 h 3136102"/>
                <a:gd name="connsiteX84" fmla="*/ 1317524 w 2851356"/>
                <a:gd name="connsiteY84" fmla="*/ 260167 h 3136102"/>
                <a:gd name="connsiteX85" fmla="*/ 1288027 w 2851356"/>
                <a:gd name="connsiteY85" fmla="*/ 171676 h 3136102"/>
                <a:gd name="connsiteX86" fmla="*/ 1273278 w 2851356"/>
                <a:gd name="connsiteY86" fmla="*/ 112683 h 3136102"/>
                <a:gd name="connsiteX87" fmla="*/ 1199536 w 2851356"/>
                <a:gd name="connsiteY87" fmla="*/ 24192 h 3136102"/>
                <a:gd name="connsiteX88" fmla="*/ 1155291 w 2851356"/>
                <a:gd name="connsiteY88" fmla="*/ 9444 h 3136102"/>
                <a:gd name="connsiteX89" fmla="*/ 914400 w 2851356"/>
                <a:gd name="connsiteY89" fmla="*/ 6987 h 3136102"/>
                <a:gd name="connsiteX90" fmla="*/ 609600 w 2851356"/>
                <a:gd name="connsiteY90" fmla="*/ 6987 h 3136102"/>
                <a:gd name="connsiteX91" fmla="*/ 285136 w 2851356"/>
                <a:gd name="connsiteY91" fmla="*/ 9444 h 3136102"/>
                <a:gd name="connsiteX92" fmla="*/ 152400 w 2851356"/>
                <a:gd name="connsiteY92" fmla="*/ 6987 h 3136102"/>
                <a:gd name="connsiteX93" fmla="*/ 76200 w 2851356"/>
                <a:gd name="connsiteY93" fmla="*/ 6986 h 3136102"/>
                <a:gd name="connsiteX94" fmla="*/ 0 w 2851356"/>
                <a:gd name="connsiteY94" fmla="*/ 6986 h 3136102"/>
                <a:gd name="connsiteX0" fmla="*/ 117986 w 2816942"/>
                <a:gd name="connsiteY0" fmla="*/ 6987 h 3136102"/>
                <a:gd name="connsiteX1" fmla="*/ 0 w 2816942"/>
                <a:gd name="connsiteY1" fmla="*/ 68438 h 3136102"/>
                <a:gd name="connsiteX2" fmla="*/ 14748 w 2816942"/>
                <a:gd name="connsiteY2" fmla="*/ 289663 h 3136102"/>
                <a:gd name="connsiteX3" fmla="*/ 44245 w 2816942"/>
                <a:gd name="connsiteY3" fmla="*/ 378154 h 3136102"/>
                <a:gd name="connsiteX4" fmla="*/ 73742 w 2816942"/>
                <a:gd name="connsiteY4" fmla="*/ 496141 h 3136102"/>
                <a:gd name="connsiteX5" fmla="*/ 103239 w 2816942"/>
                <a:gd name="connsiteY5" fmla="*/ 599380 h 3136102"/>
                <a:gd name="connsiteX6" fmla="*/ 132735 w 2816942"/>
                <a:gd name="connsiteY6" fmla="*/ 643625 h 3136102"/>
                <a:gd name="connsiteX7" fmla="*/ 147484 w 2816942"/>
                <a:gd name="connsiteY7" fmla="*/ 717367 h 3136102"/>
                <a:gd name="connsiteX8" fmla="*/ 162232 w 2816942"/>
                <a:gd name="connsiteY8" fmla="*/ 805857 h 3136102"/>
                <a:gd name="connsiteX9" fmla="*/ 265471 w 2816942"/>
                <a:gd name="connsiteY9" fmla="*/ 938592 h 3136102"/>
                <a:gd name="connsiteX10" fmla="*/ 294968 w 2816942"/>
                <a:gd name="connsiteY10" fmla="*/ 982838 h 3136102"/>
                <a:gd name="connsiteX11" fmla="*/ 309716 w 2816942"/>
                <a:gd name="connsiteY11" fmla="*/ 1086076 h 3136102"/>
                <a:gd name="connsiteX12" fmla="*/ 368710 w 2816942"/>
                <a:gd name="connsiteY12" fmla="*/ 1174567 h 3136102"/>
                <a:gd name="connsiteX13" fmla="*/ 383458 w 2816942"/>
                <a:gd name="connsiteY13" fmla="*/ 1248309 h 3136102"/>
                <a:gd name="connsiteX14" fmla="*/ 442452 w 2816942"/>
                <a:gd name="connsiteY14" fmla="*/ 1336799 h 3136102"/>
                <a:gd name="connsiteX15" fmla="*/ 501445 w 2816942"/>
                <a:gd name="connsiteY15" fmla="*/ 1469534 h 3136102"/>
                <a:gd name="connsiteX16" fmla="*/ 575187 w 2816942"/>
                <a:gd name="connsiteY16" fmla="*/ 1602270 h 3136102"/>
                <a:gd name="connsiteX17" fmla="*/ 619432 w 2816942"/>
                <a:gd name="connsiteY17" fmla="*/ 1631767 h 3136102"/>
                <a:gd name="connsiteX18" fmla="*/ 634181 w 2816942"/>
                <a:gd name="connsiteY18" fmla="*/ 1676012 h 3136102"/>
                <a:gd name="connsiteX19" fmla="*/ 693174 w 2816942"/>
                <a:gd name="connsiteY19" fmla="*/ 1764502 h 3136102"/>
                <a:gd name="connsiteX20" fmla="*/ 707922 w 2816942"/>
                <a:gd name="connsiteY20" fmla="*/ 1808747 h 3136102"/>
                <a:gd name="connsiteX21" fmla="*/ 796413 w 2816942"/>
                <a:gd name="connsiteY21" fmla="*/ 1941483 h 3136102"/>
                <a:gd name="connsiteX22" fmla="*/ 825910 w 2816942"/>
                <a:gd name="connsiteY22" fmla="*/ 1985728 h 3136102"/>
                <a:gd name="connsiteX23" fmla="*/ 855406 w 2816942"/>
                <a:gd name="connsiteY23" fmla="*/ 2059470 h 3136102"/>
                <a:gd name="connsiteX24" fmla="*/ 988142 w 2816942"/>
                <a:gd name="connsiteY24" fmla="*/ 2177457 h 3136102"/>
                <a:gd name="connsiteX25" fmla="*/ 1061884 w 2816942"/>
                <a:gd name="connsiteY25" fmla="*/ 2310192 h 3136102"/>
                <a:gd name="connsiteX26" fmla="*/ 1120877 w 2816942"/>
                <a:gd name="connsiteY26" fmla="*/ 2398683 h 3136102"/>
                <a:gd name="connsiteX27" fmla="*/ 1150374 w 2816942"/>
                <a:gd name="connsiteY27" fmla="*/ 2442928 h 3136102"/>
                <a:gd name="connsiteX28" fmla="*/ 1194619 w 2816942"/>
                <a:gd name="connsiteY28" fmla="*/ 2472425 h 3136102"/>
                <a:gd name="connsiteX29" fmla="*/ 1224116 w 2816942"/>
                <a:gd name="connsiteY29" fmla="*/ 2516670 h 3136102"/>
                <a:gd name="connsiteX30" fmla="*/ 1312606 w 2816942"/>
                <a:gd name="connsiteY30" fmla="*/ 2590412 h 3136102"/>
                <a:gd name="connsiteX31" fmla="*/ 1342103 w 2816942"/>
                <a:gd name="connsiteY31" fmla="*/ 2634657 h 3136102"/>
                <a:gd name="connsiteX32" fmla="*/ 1430593 w 2816942"/>
                <a:gd name="connsiteY32" fmla="*/ 2664154 h 3136102"/>
                <a:gd name="connsiteX33" fmla="*/ 1504335 w 2816942"/>
                <a:gd name="connsiteY33" fmla="*/ 2737896 h 3136102"/>
                <a:gd name="connsiteX34" fmla="*/ 1592826 w 2816942"/>
                <a:gd name="connsiteY34" fmla="*/ 2826386 h 3136102"/>
                <a:gd name="connsiteX35" fmla="*/ 1637071 w 2816942"/>
                <a:gd name="connsiteY35" fmla="*/ 2870631 h 3136102"/>
                <a:gd name="connsiteX36" fmla="*/ 1725561 w 2816942"/>
                <a:gd name="connsiteY36" fmla="*/ 2914876 h 3136102"/>
                <a:gd name="connsiteX37" fmla="*/ 1799303 w 2816942"/>
                <a:gd name="connsiteY37" fmla="*/ 3003367 h 3136102"/>
                <a:gd name="connsiteX38" fmla="*/ 1843548 w 2816942"/>
                <a:gd name="connsiteY38" fmla="*/ 3047612 h 3136102"/>
                <a:gd name="connsiteX39" fmla="*/ 1976284 w 2816942"/>
                <a:gd name="connsiteY39" fmla="*/ 3106605 h 3136102"/>
                <a:gd name="connsiteX40" fmla="*/ 2123768 w 2816942"/>
                <a:gd name="connsiteY40" fmla="*/ 3136102 h 3136102"/>
                <a:gd name="connsiteX41" fmla="*/ 2521974 w 2816942"/>
                <a:gd name="connsiteY41" fmla="*/ 3121354 h 3136102"/>
                <a:gd name="connsiteX42" fmla="*/ 2625213 w 2816942"/>
                <a:gd name="connsiteY42" fmla="*/ 3106605 h 3136102"/>
                <a:gd name="connsiteX43" fmla="*/ 2743200 w 2816942"/>
                <a:gd name="connsiteY43" fmla="*/ 3091857 h 3136102"/>
                <a:gd name="connsiteX44" fmla="*/ 2787445 w 2816942"/>
                <a:gd name="connsiteY44" fmla="*/ 3077109 h 3136102"/>
                <a:gd name="connsiteX45" fmla="*/ 2802193 w 2816942"/>
                <a:gd name="connsiteY45" fmla="*/ 3032863 h 3136102"/>
                <a:gd name="connsiteX46" fmla="*/ 2816942 w 2816942"/>
                <a:gd name="connsiteY46" fmla="*/ 2959121 h 3136102"/>
                <a:gd name="connsiteX47" fmla="*/ 2802193 w 2816942"/>
                <a:gd name="connsiteY47" fmla="*/ 2796889 h 3136102"/>
                <a:gd name="connsiteX48" fmla="*/ 2757948 w 2816942"/>
                <a:gd name="connsiteY48" fmla="*/ 2664154 h 3136102"/>
                <a:gd name="connsiteX49" fmla="*/ 2728452 w 2816942"/>
                <a:gd name="connsiteY49" fmla="*/ 2575663 h 3136102"/>
                <a:gd name="connsiteX50" fmla="*/ 2713703 w 2816942"/>
                <a:gd name="connsiteY50" fmla="*/ 2531418 h 3136102"/>
                <a:gd name="connsiteX51" fmla="*/ 2684206 w 2816942"/>
                <a:gd name="connsiteY51" fmla="*/ 2487173 h 3136102"/>
                <a:gd name="connsiteX52" fmla="*/ 2639961 w 2816942"/>
                <a:gd name="connsiteY52" fmla="*/ 2398683 h 3136102"/>
                <a:gd name="connsiteX53" fmla="*/ 2625213 w 2816942"/>
                <a:gd name="connsiteY53" fmla="*/ 2354438 h 3136102"/>
                <a:gd name="connsiteX54" fmla="*/ 2580968 w 2816942"/>
                <a:gd name="connsiteY54" fmla="*/ 2310192 h 3136102"/>
                <a:gd name="connsiteX55" fmla="*/ 2551471 w 2816942"/>
                <a:gd name="connsiteY55" fmla="*/ 2265947 h 3136102"/>
                <a:gd name="connsiteX56" fmla="*/ 2507226 w 2816942"/>
                <a:gd name="connsiteY56" fmla="*/ 2221702 h 3136102"/>
                <a:gd name="connsiteX57" fmla="*/ 2477729 w 2816942"/>
                <a:gd name="connsiteY57" fmla="*/ 2177457 h 3136102"/>
                <a:gd name="connsiteX58" fmla="*/ 2344993 w 2816942"/>
                <a:gd name="connsiteY58" fmla="*/ 2088967 h 3136102"/>
                <a:gd name="connsiteX59" fmla="*/ 2300748 w 2816942"/>
                <a:gd name="connsiteY59" fmla="*/ 2059470 h 3136102"/>
                <a:gd name="connsiteX60" fmla="*/ 2271252 w 2816942"/>
                <a:gd name="connsiteY60" fmla="*/ 2015225 h 3136102"/>
                <a:gd name="connsiteX61" fmla="*/ 2227006 w 2816942"/>
                <a:gd name="connsiteY61" fmla="*/ 2000476 h 3136102"/>
                <a:gd name="connsiteX62" fmla="*/ 2182761 w 2816942"/>
                <a:gd name="connsiteY62" fmla="*/ 1970980 h 3136102"/>
                <a:gd name="connsiteX63" fmla="*/ 2138516 w 2816942"/>
                <a:gd name="connsiteY63" fmla="*/ 1956231 h 3136102"/>
                <a:gd name="connsiteX64" fmla="*/ 2050026 w 2816942"/>
                <a:gd name="connsiteY64" fmla="*/ 1897238 h 3136102"/>
                <a:gd name="connsiteX65" fmla="*/ 2005781 w 2816942"/>
                <a:gd name="connsiteY65" fmla="*/ 1867741 h 3136102"/>
                <a:gd name="connsiteX66" fmla="*/ 1932039 w 2816942"/>
                <a:gd name="connsiteY66" fmla="*/ 1779251 h 3136102"/>
                <a:gd name="connsiteX67" fmla="*/ 1828800 w 2816942"/>
                <a:gd name="connsiteY67" fmla="*/ 1661263 h 3136102"/>
                <a:gd name="connsiteX68" fmla="*/ 1784555 w 2816942"/>
                <a:gd name="connsiteY68" fmla="*/ 1572773 h 3136102"/>
                <a:gd name="connsiteX69" fmla="*/ 1755058 w 2816942"/>
                <a:gd name="connsiteY69" fmla="*/ 1484283 h 3136102"/>
                <a:gd name="connsiteX70" fmla="*/ 1725561 w 2816942"/>
                <a:gd name="connsiteY70" fmla="*/ 1395792 h 3136102"/>
                <a:gd name="connsiteX71" fmla="*/ 1710813 w 2816942"/>
                <a:gd name="connsiteY71" fmla="*/ 1351547 h 3136102"/>
                <a:gd name="connsiteX72" fmla="*/ 1637071 w 2816942"/>
                <a:gd name="connsiteY72" fmla="*/ 1263057 h 3136102"/>
                <a:gd name="connsiteX73" fmla="*/ 1563329 w 2816942"/>
                <a:gd name="connsiteY73" fmla="*/ 1189315 h 3136102"/>
                <a:gd name="connsiteX74" fmla="*/ 1533832 w 2816942"/>
                <a:gd name="connsiteY74" fmla="*/ 1145070 h 3136102"/>
                <a:gd name="connsiteX75" fmla="*/ 1489587 w 2816942"/>
                <a:gd name="connsiteY75" fmla="*/ 1130321 h 3136102"/>
                <a:gd name="connsiteX76" fmla="*/ 1460090 w 2816942"/>
                <a:gd name="connsiteY76" fmla="*/ 1041831 h 3136102"/>
                <a:gd name="connsiteX77" fmla="*/ 1445342 w 2816942"/>
                <a:gd name="connsiteY77" fmla="*/ 997586 h 3136102"/>
                <a:gd name="connsiteX78" fmla="*/ 1415845 w 2816942"/>
                <a:gd name="connsiteY78" fmla="*/ 879599 h 3136102"/>
                <a:gd name="connsiteX79" fmla="*/ 1371600 w 2816942"/>
                <a:gd name="connsiteY79" fmla="*/ 732115 h 3136102"/>
                <a:gd name="connsiteX80" fmla="*/ 1356852 w 2816942"/>
                <a:gd name="connsiteY80" fmla="*/ 540386 h 3136102"/>
                <a:gd name="connsiteX81" fmla="*/ 1342103 w 2816942"/>
                <a:gd name="connsiteY81" fmla="*/ 496141 h 3136102"/>
                <a:gd name="connsiteX82" fmla="*/ 1327355 w 2816942"/>
                <a:gd name="connsiteY82" fmla="*/ 407651 h 3136102"/>
                <a:gd name="connsiteX83" fmla="*/ 1297858 w 2816942"/>
                <a:gd name="connsiteY83" fmla="*/ 319160 h 3136102"/>
                <a:gd name="connsiteX84" fmla="*/ 1283110 w 2816942"/>
                <a:gd name="connsiteY84" fmla="*/ 260167 h 3136102"/>
                <a:gd name="connsiteX85" fmla="*/ 1253613 w 2816942"/>
                <a:gd name="connsiteY85" fmla="*/ 171676 h 3136102"/>
                <a:gd name="connsiteX86" fmla="*/ 1238864 w 2816942"/>
                <a:gd name="connsiteY86" fmla="*/ 112683 h 3136102"/>
                <a:gd name="connsiteX87" fmla="*/ 1165122 w 2816942"/>
                <a:gd name="connsiteY87" fmla="*/ 24192 h 3136102"/>
                <a:gd name="connsiteX88" fmla="*/ 1120877 w 2816942"/>
                <a:gd name="connsiteY88" fmla="*/ 9444 h 3136102"/>
                <a:gd name="connsiteX89" fmla="*/ 879986 w 2816942"/>
                <a:gd name="connsiteY89" fmla="*/ 6987 h 3136102"/>
                <a:gd name="connsiteX90" fmla="*/ 575186 w 2816942"/>
                <a:gd name="connsiteY90" fmla="*/ 6987 h 3136102"/>
                <a:gd name="connsiteX91" fmla="*/ 250722 w 2816942"/>
                <a:gd name="connsiteY91" fmla="*/ 9444 h 3136102"/>
                <a:gd name="connsiteX92" fmla="*/ 117986 w 2816942"/>
                <a:gd name="connsiteY92" fmla="*/ 6987 h 3136102"/>
                <a:gd name="connsiteX93" fmla="*/ 41786 w 2816942"/>
                <a:gd name="connsiteY93" fmla="*/ 6986 h 3136102"/>
                <a:gd name="connsiteX94" fmla="*/ 117986 w 2816942"/>
                <a:gd name="connsiteY94" fmla="*/ 6987 h 3136102"/>
                <a:gd name="connsiteX0" fmla="*/ 113690 w 2812646"/>
                <a:gd name="connsiteY0" fmla="*/ 6987 h 3136102"/>
                <a:gd name="connsiteX1" fmla="*/ 113690 w 2812646"/>
                <a:gd name="connsiteY1" fmla="*/ 83187 h 3136102"/>
                <a:gd name="connsiteX2" fmla="*/ 10452 w 2812646"/>
                <a:gd name="connsiteY2" fmla="*/ 289663 h 3136102"/>
                <a:gd name="connsiteX3" fmla="*/ 39949 w 2812646"/>
                <a:gd name="connsiteY3" fmla="*/ 378154 h 3136102"/>
                <a:gd name="connsiteX4" fmla="*/ 69446 w 2812646"/>
                <a:gd name="connsiteY4" fmla="*/ 496141 h 3136102"/>
                <a:gd name="connsiteX5" fmla="*/ 98943 w 2812646"/>
                <a:gd name="connsiteY5" fmla="*/ 599380 h 3136102"/>
                <a:gd name="connsiteX6" fmla="*/ 128439 w 2812646"/>
                <a:gd name="connsiteY6" fmla="*/ 643625 h 3136102"/>
                <a:gd name="connsiteX7" fmla="*/ 143188 w 2812646"/>
                <a:gd name="connsiteY7" fmla="*/ 717367 h 3136102"/>
                <a:gd name="connsiteX8" fmla="*/ 157936 w 2812646"/>
                <a:gd name="connsiteY8" fmla="*/ 805857 h 3136102"/>
                <a:gd name="connsiteX9" fmla="*/ 261175 w 2812646"/>
                <a:gd name="connsiteY9" fmla="*/ 938592 h 3136102"/>
                <a:gd name="connsiteX10" fmla="*/ 290672 w 2812646"/>
                <a:gd name="connsiteY10" fmla="*/ 982838 h 3136102"/>
                <a:gd name="connsiteX11" fmla="*/ 305420 w 2812646"/>
                <a:gd name="connsiteY11" fmla="*/ 1086076 h 3136102"/>
                <a:gd name="connsiteX12" fmla="*/ 364414 w 2812646"/>
                <a:gd name="connsiteY12" fmla="*/ 1174567 h 3136102"/>
                <a:gd name="connsiteX13" fmla="*/ 379162 w 2812646"/>
                <a:gd name="connsiteY13" fmla="*/ 1248309 h 3136102"/>
                <a:gd name="connsiteX14" fmla="*/ 438156 w 2812646"/>
                <a:gd name="connsiteY14" fmla="*/ 1336799 h 3136102"/>
                <a:gd name="connsiteX15" fmla="*/ 497149 w 2812646"/>
                <a:gd name="connsiteY15" fmla="*/ 1469534 h 3136102"/>
                <a:gd name="connsiteX16" fmla="*/ 570891 w 2812646"/>
                <a:gd name="connsiteY16" fmla="*/ 1602270 h 3136102"/>
                <a:gd name="connsiteX17" fmla="*/ 615136 w 2812646"/>
                <a:gd name="connsiteY17" fmla="*/ 1631767 h 3136102"/>
                <a:gd name="connsiteX18" fmla="*/ 629885 w 2812646"/>
                <a:gd name="connsiteY18" fmla="*/ 1676012 h 3136102"/>
                <a:gd name="connsiteX19" fmla="*/ 688878 w 2812646"/>
                <a:gd name="connsiteY19" fmla="*/ 1764502 h 3136102"/>
                <a:gd name="connsiteX20" fmla="*/ 703626 w 2812646"/>
                <a:gd name="connsiteY20" fmla="*/ 1808747 h 3136102"/>
                <a:gd name="connsiteX21" fmla="*/ 792117 w 2812646"/>
                <a:gd name="connsiteY21" fmla="*/ 1941483 h 3136102"/>
                <a:gd name="connsiteX22" fmla="*/ 821614 w 2812646"/>
                <a:gd name="connsiteY22" fmla="*/ 1985728 h 3136102"/>
                <a:gd name="connsiteX23" fmla="*/ 851110 w 2812646"/>
                <a:gd name="connsiteY23" fmla="*/ 2059470 h 3136102"/>
                <a:gd name="connsiteX24" fmla="*/ 983846 w 2812646"/>
                <a:gd name="connsiteY24" fmla="*/ 2177457 h 3136102"/>
                <a:gd name="connsiteX25" fmla="*/ 1057588 w 2812646"/>
                <a:gd name="connsiteY25" fmla="*/ 2310192 h 3136102"/>
                <a:gd name="connsiteX26" fmla="*/ 1116581 w 2812646"/>
                <a:gd name="connsiteY26" fmla="*/ 2398683 h 3136102"/>
                <a:gd name="connsiteX27" fmla="*/ 1146078 w 2812646"/>
                <a:gd name="connsiteY27" fmla="*/ 2442928 h 3136102"/>
                <a:gd name="connsiteX28" fmla="*/ 1190323 w 2812646"/>
                <a:gd name="connsiteY28" fmla="*/ 2472425 h 3136102"/>
                <a:gd name="connsiteX29" fmla="*/ 1219820 w 2812646"/>
                <a:gd name="connsiteY29" fmla="*/ 2516670 h 3136102"/>
                <a:gd name="connsiteX30" fmla="*/ 1308310 w 2812646"/>
                <a:gd name="connsiteY30" fmla="*/ 2590412 h 3136102"/>
                <a:gd name="connsiteX31" fmla="*/ 1337807 w 2812646"/>
                <a:gd name="connsiteY31" fmla="*/ 2634657 h 3136102"/>
                <a:gd name="connsiteX32" fmla="*/ 1426297 w 2812646"/>
                <a:gd name="connsiteY32" fmla="*/ 2664154 h 3136102"/>
                <a:gd name="connsiteX33" fmla="*/ 1500039 w 2812646"/>
                <a:gd name="connsiteY33" fmla="*/ 2737896 h 3136102"/>
                <a:gd name="connsiteX34" fmla="*/ 1588530 w 2812646"/>
                <a:gd name="connsiteY34" fmla="*/ 2826386 h 3136102"/>
                <a:gd name="connsiteX35" fmla="*/ 1632775 w 2812646"/>
                <a:gd name="connsiteY35" fmla="*/ 2870631 h 3136102"/>
                <a:gd name="connsiteX36" fmla="*/ 1721265 w 2812646"/>
                <a:gd name="connsiteY36" fmla="*/ 2914876 h 3136102"/>
                <a:gd name="connsiteX37" fmla="*/ 1795007 w 2812646"/>
                <a:gd name="connsiteY37" fmla="*/ 3003367 h 3136102"/>
                <a:gd name="connsiteX38" fmla="*/ 1839252 w 2812646"/>
                <a:gd name="connsiteY38" fmla="*/ 3047612 h 3136102"/>
                <a:gd name="connsiteX39" fmla="*/ 1971988 w 2812646"/>
                <a:gd name="connsiteY39" fmla="*/ 3106605 h 3136102"/>
                <a:gd name="connsiteX40" fmla="*/ 2119472 w 2812646"/>
                <a:gd name="connsiteY40" fmla="*/ 3136102 h 3136102"/>
                <a:gd name="connsiteX41" fmla="*/ 2517678 w 2812646"/>
                <a:gd name="connsiteY41" fmla="*/ 3121354 h 3136102"/>
                <a:gd name="connsiteX42" fmla="*/ 2620917 w 2812646"/>
                <a:gd name="connsiteY42" fmla="*/ 3106605 h 3136102"/>
                <a:gd name="connsiteX43" fmla="*/ 2738904 w 2812646"/>
                <a:gd name="connsiteY43" fmla="*/ 3091857 h 3136102"/>
                <a:gd name="connsiteX44" fmla="*/ 2783149 w 2812646"/>
                <a:gd name="connsiteY44" fmla="*/ 3077109 h 3136102"/>
                <a:gd name="connsiteX45" fmla="*/ 2797897 w 2812646"/>
                <a:gd name="connsiteY45" fmla="*/ 3032863 h 3136102"/>
                <a:gd name="connsiteX46" fmla="*/ 2812646 w 2812646"/>
                <a:gd name="connsiteY46" fmla="*/ 2959121 h 3136102"/>
                <a:gd name="connsiteX47" fmla="*/ 2797897 w 2812646"/>
                <a:gd name="connsiteY47" fmla="*/ 2796889 h 3136102"/>
                <a:gd name="connsiteX48" fmla="*/ 2753652 w 2812646"/>
                <a:gd name="connsiteY48" fmla="*/ 2664154 h 3136102"/>
                <a:gd name="connsiteX49" fmla="*/ 2724156 w 2812646"/>
                <a:gd name="connsiteY49" fmla="*/ 2575663 h 3136102"/>
                <a:gd name="connsiteX50" fmla="*/ 2709407 w 2812646"/>
                <a:gd name="connsiteY50" fmla="*/ 2531418 h 3136102"/>
                <a:gd name="connsiteX51" fmla="*/ 2679910 w 2812646"/>
                <a:gd name="connsiteY51" fmla="*/ 2487173 h 3136102"/>
                <a:gd name="connsiteX52" fmla="*/ 2635665 w 2812646"/>
                <a:gd name="connsiteY52" fmla="*/ 2398683 h 3136102"/>
                <a:gd name="connsiteX53" fmla="*/ 2620917 w 2812646"/>
                <a:gd name="connsiteY53" fmla="*/ 2354438 h 3136102"/>
                <a:gd name="connsiteX54" fmla="*/ 2576672 w 2812646"/>
                <a:gd name="connsiteY54" fmla="*/ 2310192 h 3136102"/>
                <a:gd name="connsiteX55" fmla="*/ 2547175 w 2812646"/>
                <a:gd name="connsiteY55" fmla="*/ 2265947 h 3136102"/>
                <a:gd name="connsiteX56" fmla="*/ 2502930 w 2812646"/>
                <a:gd name="connsiteY56" fmla="*/ 2221702 h 3136102"/>
                <a:gd name="connsiteX57" fmla="*/ 2473433 w 2812646"/>
                <a:gd name="connsiteY57" fmla="*/ 2177457 h 3136102"/>
                <a:gd name="connsiteX58" fmla="*/ 2340697 w 2812646"/>
                <a:gd name="connsiteY58" fmla="*/ 2088967 h 3136102"/>
                <a:gd name="connsiteX59" fmla="*/ 2296452 w 2812646"/>
                <a:gd name="connsiteY59" fmla="*/ 2059470 h 3136102"/>
                <a:gd name="connsiteX60" fmla="*/ 2266956 w 2812646"/>
                <a:gd name="connsiteY60" fmla="*/ 2015225 h 3136102"/>
                <a:gd name="connsiteX61" fmla="*/ 2222710 w 2812646"/>
                <a:gd name="connsiteY61" fmla="*/ 2000476 h 3136102"/>
                <a:gd name="connsiteX62" fmla="*/ 2178465 w 2812646"/>
                <a:gd name="connsiteY62" fmla="*/ 1970980 h 3136102"/>
                <a:gd name="connsiteX63" fmla="*/ 2134220 w 2812646"/>
                <a:gd name="connsiteY63" fmla="*/ 1956231 h 3136102"/>
                <a:gd name="connsiteX64" fmla="*/ 2045730 w 2812646"/>
                <a:gd name="connsiteY64" fmla="*/ 1897238 h 3136102"/>
                <a:gd name="connsiteX65" fmla="*/ 2001485 w 2812646"/>
                <a:gd name="connsiteY65" fmla="*/ 1867741 h 3136102"/>
                <a:gd name="connsiteX66" fmla="*/ 1927743 w 2812646"/>
                <a:gd name="connsiteY66" fmla="*/ 1779251 h 3136102"/>
                <a:gd name="connsiteX67" fmla="*/ 1824504 w 2812646"/>
                <a:gd name="connsiteY67" fmla="*/ 1661263 h 3136102"/>
                <a:gd name="connsiteX68" fmla="*/ 1780259 w 2812646"/>
                <a:gd name="connsiteY68" fmla="*/ 1572773 h 3136102"/>
                <a:gd name="connsiteX69" fmla="*/ 1750762 w 2812646"/>
                <a:gd name="connsiteY69" fmla="*/ 1484283 h 3136102"/>
                <a:gd name="connsiteX70" fmla="*/ 1721265 w 2812646"/>
                <a:gd name="connsiteY70" fmla="*/ 1395792 h 3136102"/>
                <a:gd name="connsiteX71" fmla="*/ 1706517 w 2812646"/>
                <a:gd name="connsiteY71" fmla="*/ 1351547 h 3136102"/>
                <a:gd name="connsiteX72" fmla="*/ 1632775 w 2812646"/>
                <a:gd name="connsiteY72" fmla="*/ 1263057 h 3136102"/>
                <a:gd name="connsiteX73" fmla="*/ 1559033 w 2812646"/>
                <a:gd name="connsiteY73" fmla="*/ 1189315 h 3136102"/>
                <a:gd name="connsiteX74" fmla="*/ 1529536 w 2812646"/>
                <a:gd name="connsiteY74" fmla="*/ 1145070 h 3136102"/>
                <a:gd name="connsiteX75" fmla="*/ 1485291 w 2812646"/>
                <a:gd name="connsiteY75" fmla="*/ 1130321 h 3136102"/>
                <a:gd name="connsiteX76" fmla="*/ 1455794 w 2812646"/>
                <a:gd name="connsiteY76" fmla="*/ 1041831 h 3136102"/>
                <a:gd name="connsiteX77" fmla="*/ 1441046 w 2812646"/>
                <a:gd name="connsiteY77" fmla="*/ 997586 h 3136102"/>
                <a:gd name="connsiteX78" fmla="*/ 1411549 w 2812646"/>
                <a:gd name="connsiteY78" fmla="*/ 879599 h 3136102"/>
                <a:gd name="connsiteX79" fmla="*/ 1367304 w 2812646"/>
                <a:gd name="connsiteY79" fmla="*/ 732115 h 3136102"/>
                <a:gd name="connsiteX80" fmla="*/ 1352556 w 2812646"/>
                <a:gd name="connsiteY80" fmla="*/ 540386 h 3136102"/>
                <a:gd name="connsiteX81" fmla="*/ 1337807 w 2812646"/>
                <a:gd name="connsiteY81" fmla="*/ 496141 h 3136102"/>
                <a:gd name="connsiteX82" fmla="*/ 1323059 w 2812646"/>
                <a:gd name="connsiteY82" fmla="*/ 407651 h 3136102"/>
                <a:gd name="connsiteX83" fmla="*/ 1293562 w 2812646"/>
                <a:gd name="connsiteY83" fmla="*/ 319160 h 3136102"/>
                <a:gd name="connsiteX84" fmla="*/ 1278814 w 2812646"/>
                <a:gd name="connsiteY84" fmla="*/ 260167 h 3136102"/>
                <a:gd name="connsiteX85" fmla="*/ 1249317 w 2812646"/>
                <a:gd name="connsiteY85" fmla="*/ 171676 h 3136102"/>
                <a:gd name="connsiteX86" fmla="*/ 1234568 w 2812646"/>
                <a:gd name="connsiteY86" fmla="*/ 112683 h 3136102"/>
                <a:gd name="connsiteX87" fmla="*/ 1160826 w 2812646"/>
                <a:gd name="connsiteY87" fmla="*/ 24192 h 3136102"/>
                <a:gd name="connsiteX88" fmla="*/ 1116581 w 2812646"/>
                <a:gd name="connsiteY88" fmla="*/ 9444 h 3136102"/>
                <a:gd name="connsiteX89" fmla="*/ 875690 w 2812646"/>
                <a:gd name="connsiteY89" fmla="*/ 6987 h 3136102"/>
                <a:gd name="connsiteX90" fmla="*/ 570890 w 2812646"/>
                <a:gd name="connsiteY90" fmla="*/ 6987 h 3136102"/>
                <a:gd name="connsiteX91" fmla="*/ 246426 w 2812646"/>
                <a:gd name="connsiteY91" fmla="*/ 9444 h 3136102"/>
                <a:gd name="connsiteX92" fmla="*/ 113690 w 2812646"/>
                <a:gd name="connsiteY92" fmla="*/ 6987 h 3136102"/>
                <a:gd name="connsiteX93" fmla="*/ 37490 w 2812646"/>
                <a:gd name="connsiteY93" fmla="*/ 6986 h 3136102"/>
                <a:gd name="connsiteX94" fmla="*/ 113690 w 2812646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19665 w 2792362"/>
                <a:gd name="connsiteY3" fmla="*/ 378154 h 3136102"/>
                <a:gd name="connsiteX4" fmla="*/ 49162 w 2792362"/>
                <a:gd name="connsiteY4" fmla="*/ 496141 h 3136102"/>
                <a:gd name="connsiteX5" fmla="*/ 78659 w 2792362"/>
                <a:gd name="connsiteY5" fmla="*/ 599380 h 3136102"/>
                <a:gd name="connsiteX6" fmla="*/ 108155 w 2792362"/>
                <a:gd name="connsiteY6" fmla="*/ 643625 h 3136102"/>
                <a:gd name="connsiteX7" fmla="*/ 122904 w 2792362"/>
                <a:gd name="connsiteY7" fmla="*/ 717367 h 3136102"/>
                <a:gd name="connsiteX8" fmla="*/ 137652 w 2792362"/>
                <a:gd name="connsiteY8" fmla="*/ 805857 h 3136102"/>
                <a:gd name="connsiteX9" fmla="*/ 240891 w 2792362"/>
                <a:gd name="connsiteY9" fmla="*/ 938592 h 3136102"/>
                <a:gd name="connsiteX10" fmla="*/ 270388 w 2792362"/>
                <a:gd name="connsiteY10" fmla="*/ 982838 h 3136102"/>
                <a:gd name="connsiteX11" fmla="*/ 285136 w 2792362"/>
                <a:gd name="connsiteY11" fmla="*/ 1086076 h 3136102"/>
                <a:gd name="connsiteX12" fmla="*/ 344130 w 2792362"/>
                <a:gd name="connsiteY12" fmla="*/ 1174567 h 3136102"/>
                <a:gd name="connsiteX13" fmla="*/ 358878 w 2792362"/>
                <a:gd name="connsiteY13" fmla="*/ 1248309 h 3136102"/>
                <a:gd name="connsiteX14" fmla="*/ 417872 w 2792362"/>
                <a:gd name="connsiteY14" fmla="*/ 1336799 h 3136102"/>
                <a:gd name="connsiteX15" fmla="*/ 476865 w 2792362"/>
                <a:gd name="connsiteY15" fmla="*/ 1469534 h 3136102"/>
                <a:gd name="connsiteX16" fmla="*/ 550607 w 2792362"/>
                <a:gd name="connsiteY16" fmla="*/ 1602270 h 3136102"/>
                <a:gd name="connsiteX17" fmla="*/ 594852 w 2792362"/>
                <a:gd name="connsiteY17" fmla="*/ 1631767 h 3136102"/>
                <a:gd name="connsiteX18" fmla="*/ 609601 w 2792362"/>
                <a:gd name="connsiteY18" fmla="*/ 1676012 h 3136102"/>
                <a:gd name="connsiteX19" fmla="*/ 668594 w 2792362"/>
                <a:gd name="connsiteY19" fmla="*/ 1764502 h 3136102"/>
                <a:gd name="connsiteX20" fmla="*/ 683342 w 2792362"/>
                <a:gd name="connsiteY20" fmla="*/ 1808747 h 3136102"/>
                <a:gd name="connsiteX21" fmla="*/ 771833 w 2792362"/>
                <a:gd name="connsiteY21" fmla="*/ 1941483 h 3136102"/>
                <a:gd name="connsiteX22" fmla="*/ 801330 w 2792362"/>
                <a:gd name="connsiteY22" fmla="*/ 1985728 h 3136102"/>
                <a:gd name="connsiteX23" fmla="*/ 830826 w 2792362"/>
                <a:gd name="connsiteY23" fmla="*/ 2059470 h 3136102"/>
                <a:gd name="connsiteX24" fmla="*/ 963562 w 2792362"/>
                <a:gd name="connsiteY24" fmla="*/ 2177457 h 3136102"/>
                <a:gd name="connsiteX25" fmla="*/ 1037304 w 2792362"/>
                <a:gd name="connsiteY25" fmla="*/ 2310192 h 3136102"/>
                <a:gd name="connsiteX26" fmla="*/ 1096297 w 2792362"/>
                <a:gd name="connsiteY26" fmla="*/ 2398683 h 3136102"/>
                <a:gd name="connsiteX27" fmla="*/ 1125794 w 2792362"/>
                <a:gd name="connsiteY27" fmla="*/ 2442928 h 3136102"/>
                <a:gd name="connsiteX28" fmla="*/ 1170039 w 2792362"/>
                <a:gd name="connsiteY28" fmla="*/ 2472425 h 3136102"/>
                <a:gd name="connsiteX29" fmla="*/ 1199536 w 2792362"/>
                <a:gd name="connsiteY29" fmla="*/ 2516670 h 3136102"/>
                <a:gd name="connsiteX30" fmla="*/ 1288026 w 2792362"/>
                <a:gd name="connsiteY30" fmla="*/ 2590412 h 3136102"/>
                <a:gd name="connsiteX31" fmla="*/ 1317523 w 2792362"/>
                <a:gd name="connsiteY31" fmla="*/ 2634657 h 3136102"/>
                <a:gd name="connsiteX32" fmla="*/ 1406013 w 2792362"/>
                <a:gd name="connsiteY32" fmla="*/ 2664154 h 3136102"/>
                <a:gd name="connsiteX33" fmla="*/ 1479755 w 2792362"/>
                <a:gd name="connsiteY33" fmla="*/ 2737896 h 3136102"/>
                <a:gd name="connsiteX34" fmla="*/ 1568246 w 2792362"/>
                <a:gd name="connsiteY34" fmla="*/ 2826386 h 3136102"/>
                <a:gd name="connsiteX35" fmla="*/ 1612491 w 2792362"/>
                <a:gd name="connsiteY35" fmla="*/ 2870631 h 3136102"/>
                <a:gd name="connsiteX36" fmla="*/ 1700981 w 2792362"/>
                <a:gd name="connsiteY36" fmla="*/ 2914876 h 3136102"/>
                <a:gd name="connsiteX37" fmla="*/ 1774723 w 2792362"/>
                <a:gd name="connsiteY37" fmla="*/ 3003367 h 3136102"/>
                <a:gd name="connsiteX38" fmla="*/ 1818968 w 2792362"/>
                <a:gd name="connsiteY38" fmla="*/ 3047612 h 3136102"/>
                <a:gd name="connsiteX39" fmla="*/ 1951704 w 2792362"/>
                <a:gd name="connsiteY39" fmla="*/ 3106605 h 3136102"/>
                <a:gd name="connsiteX40" fmla="*/ 2099188 w 2792362"/>
                <a:gd name="connsiteY40" fmla="*/ 3136102 h 3136102"/>
                <a:gd name="connsiteX41" fmla="*/ 2497394 w 2792362"/>
                <a:gd name="connsiteY41" fmla="*/ 3121354 h 3136102"/>
                <a:gd name="connsiteX42" fmla="*/ 2600633 w 2792362"/>
                <a:gd name="connsiteY42" fmla="*/ 3106605 h 3136102"/>
                <a:gd name="connsiteX43" fmla="*/ 2718620 w 2792362"/>
                <a:gd name="connsiteY43" fmla="*/ 3091857 h 3136102"/>
                <a:gd name="connsiteX44" fmla="*/ 2762865 w 2792362"/>
                <a:gd name="connsiteY44" fmla="*/ 3077109 h 3136102"/>
                <a:gd name="connsiteX45" fmla="*/ 2777613 w 2792362"/>
                <a:gd name="connsiteY45" fmla="*/ 3032863 h 3136102"/>
                <a:gd name="connsiteX46" fmla="*/ 2792362 w 2792362"/>
                <a:gd name="connsiteY46" fmla="*/ 2959121 h 3136102"/>
                <a:gd name="connsiteX47" fmla="*/ 2777613 w 2792362"/>
                <a:gd name="connsiteY47" fmla="*/ 2796889 h 3136102"/>
                <a:gd name="connsiteX48" fmla="*/ 2733368 w 2792362"/>
                <a:gd name="connsiteY48" fmla="*/ 2664154 h 3136102"/>
                <a:gd name="connsiteX49" fmla="*/ 2703872 w 2792362"/>
                <a:gd name="connsiteY49" fmla="*/ 2575663 h 3136102"/>
                <a:gd name="connsiteX50" fmla="*/ 2689123 w 2792362"/>
                <a:gd name="connsiteY50" fmla="*/ 2531418 h 3136102"/>
                <a:gd name="connsiteX51" fmla="*/ 2659626 w 2792362"/>
                <a:gd name="connsiteY51" fmla="*/ 2487173 h 3136102"/>
                <a:gd name="connsiteX52" fmla="*/ 2615381 w 2792362"/>
                <a:gd name="connsiteY52" fmla="*/ 2398683 h 3136102"/>
                <a:gd name="connsiteX53" fmla="*/ 2600633 w 2792362"/>
                <a:gd name="connsiteY53" fmla="*/ 2354438 h 3136102"/>
                <a:gd name="connsiteX54" fmla="*/ 2556388 w 2792362"/>
                <a:gd name="connsiteY54" fmla="*/ 2310192 h 3136102"/>
                <a:gd name="connsiteX55" fmla="*/ 2526891 w 2792362"/>
                <a:gd name="connsiteY55" fmla="*/ 2265947 h 3136102"/>
                <a:gd name="connsiteX56" fmla="*/ 2482646 w 2792362"/>
                <a:gd name="connsiteY56" fmla="*/ 2221702 h 3136102"/>
                <a:gd name="connsiteX57" fmla="*/ 2453149 w 2792362"/>
                <a:gd name="connsiteY57" fmla="*/ 2177457 h 3136102"/>
                <a:gd name="connsiteX58" fmla="*/ 2320413 w 2792362"/>
                <a:gd name="connsiteY58" fmla="*/ 2088967 h 3136102"/>
                <a:gd name="connsiteX59" fmla="*/ 2276168 w 2792362"/>
                <a:gd name="connsiteY59" fmla="*/ 2059470 h 3136102"/>
                <a:gd name="connsiteX60" fmla="*/ 2246672 w 2792362"/>
                <a:gd name="connsiteY60" fmla="*/ 2015225 h 3136102"/>
                <a:gd name="connsiteX61" fmla="*/ 2202426 w 2792362"/>
                <a:gd name="connsiteY61" fmla="*/ 2000476 h 3136102"/>
                <a:gd name="connsiteX62" fmla="*/ 2158181 w 2792362"/>
                <a:gd name="connsiteY62" fmla="*/ 1970980 h 3136102"/>
                <a:gd name="connsiteX63" fmla="*/ 2113936 w 2792362"/>
                <a:gd name="connsiteY63" fmla="*/ 1956231 h 3136102"/>
                <a:gd name="connsiteX64" fmla="*/ 2025446 w 2792362"/>
                <a:gd name="connsiteY64" fmla="*/ 1897238 h 3136102"/>
                <a:gd name="connsiteX65" fmla="*/ 1981201 w 2792362"/>
                <a:gd name="connsiteY65" fmla="*/ 1867741 h 3136102"/>
                <a:gd name="connsiteX66" fmla="*/ 1907459 w 2792362"/>
                <a:gd name="connsiteY66" fmla="*/ 1779251 h 3136102"/>
                <a:gd name="connsiteX67" fmla="*/ 1804220 w 2792362"/>
                <a:gd name="connsiteY67" fmla="*/ 1661263 h 3136102"/>
                <a:gd name="connsiteX68" fmla="*/ 1759975 w 2792362"/>
                <a:gd name="connsiteY68" fmla="*/ 1572773 h 3136102"/>
                <a:gd name="connsiteX69" fmla="*/ 1730478 w 2792362"/>
                <a:gd name="connsiteY69" fmla="*/ 1484283 h 3136102"/>
                <a:gd name="connsiteX70" fmla="*/ 1700981 w 2792362"/>
                <a:gd name="connsiteY70" fmla="*/ 1395792 h 3136102"/>
                <a:gd name="connsiteX71" fmla="*/ 1686233 w 2792362"/>
                <a:gd name="connsiteY71" fmla="*/ 1351547 h 3136102"/>
                <a:gd name="connsiteX72" fmla="*/ 1612491 w 2792362"/>
                <a:gd name="connsiteY72" fmla="*/ 1263057 h 3136102"/>
                <a:gd name="connsiteX73" fmla="*/ 1538749 w 2792362"/>
                <a:gd name="connsiteY73" fmla="*/ 1189315 h 3136102"/>
                <a:gd name="connsiteX74" fmla="*/ 1509252 w 2792362"/>
                <a:gd name="connsiteY74" fmla="*/ 1145070 h 3136102"/>
                <a:gd name="connsiteX75" fmla="*/ 1465007 w 2792362"/>
                <a:gd name="connsiteY75" fmla="*/ 1130321 h 3136102"/>
                <a:gd name="connsiteX76" fmla="*/ 1435510 w 2792362"/>
                <a:gd name="connsiteY76" fmla="*/ 1041831 h 3136102"/>
                <a:gd name="connsiteX77" fmla="*/ 1420762 w 2792362"/>
                <a:gd name="connsiteY77" fmla="*/ 997586 h 3136102"/>
                <a:gd name="connsiteX78" fmla="*/ 1391265 w 2792362"/>
                <a:gd name="connsiteY78" fmla="*/ 879599 h 3136102"/>
                <a:gd name="connsiteX79" fmla="*/ 1347020 w 2792362"/>
                <a:gd name="connsiteY79" fmla="*/ 732115 h 3136102"/>
                <a:gd name="connsiteX80" fmla="*/ 1332272 w 2792362"/>
                <a:gd name="connsiteY80" fmla="*/ 540386 h 3136102"/>
                <a:gd name="connsiteX81" fmla="*/ 1317523 w 2792362"/>
                <a:gd name="connsiteY81" fmla="*/ 496141 h 3136102"/>
                <a:gd name="connsiteX82" fmla="*/ 1302775 w 2792362"/>
                <a:gd name="connsiteY82" fmla="*/ 407651 h 3136102"/>
                <a:gd name="connsiteX83" fmla="*/ 1273278 w 2792362"/>
                <a:gd name="connsiteY83" fmla="*/ 319160 h 3136102"/>
                <a:gd name="connsiteX84" fmla="*/ 1258530 w 2792362"/>
                <a:gd name="connsiteY84" fmla="*/ 260167 h 3136102"/>
                <a:gd name="connsiteX85" fmla="*/ 1229033 w 2792362"/>
                <a:gd name="connsiteY85" fmla="*/ 171676 h 3136102"/>
                <a:gd name="connsiteX86" fmla="*/ 1214284 w 2792362"/>
                <a:gd name="connsiteY86" fmla="*/ 112683 h 3136102"/>
                <a:gd name="connsiteX87" fmla="*/ 1140542 w 2792362"/>
                <a:gd name="connsiteY87" fmla="*/ 24192 h 3136102"/>
                <a:gd name="connsiteX88" fmla="*/ 1096297 w 2792362"/>
                <a:gd name="connsiteY88" fmla="*/ 9444 h 3136102"/>
                <a:gd name="connsiteX89" fmla="*/ 855406 w 2792362"/>
                <a:gd name="connsiteY89" fmla="*/ 6987 h 3136102"/>
                <a:gd name="connsiteX90" fmla="*/ 550606 w 2792362"/>
                <a:gd name="connsiteY90" fmla="*/ 6987 h 3136102"/>
                <a:gd name="connsiteX91" fmla="*/ 226142 w 2792362"/>
                <a:gd name="connsiteY91" fmla="*/ 9444 h 3136102"/>
                <a:gd name="connsiteX92" fmla="*/ 93406 w 2792362"/>
                <a:gd name="connsiteY92" fmla="*/ 6987 h 3136102"/>
                <a:gd name="connsiteX93" fmla="*/ 17206 w 2792362"/>
                <a:gd name="connsiteY93" fmla="*/ 6986 h 3136102"/>
                <a:gd name="connsiteX94" fmla="*/ 93406 w 2792362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49162 w 2792362"/>
                <a:gd name="connsiteY4" fmla="*/ 496141 h 3136102"/>
                <a:gd name="connsiteX5" fmla="*/ 78659 w 2792362"/>
                <a:gd name="connsiteY5" fmla="*/ 599380 h 3136102"/>
                <a:gd name="connsiteX6" fmla="*/ 108155 w 2792362"/>
                <a:gd name="connsiteY6" fmla="*/ 643625 h 3136102"/>
                <a:gd name="connsiteX7" fmla="*/ 122904 w 2792362"/>
                <a:gd name="connsiteY7" fmla="*/ 717367 h 3136102"/>
                <a:gd name="connsiteX8" fmla="*/ 137652 w 2792362"/>
                <a:gd name="connsiteY8" fmla="*/ 805857 h 3136102"/>
                <a:gd name="connsiteX9" fmla="*/ 240891 w 2792362"/>
                <a:gd name="connsiteY9" fmla="*/ 938592 h 3136102"/>
                <a:gd name="connsiteX10" fmla="*/ 270388 w 2792362"/>
                <a:gd name="connsiteY10" fmla="*/ 982838 h 3136102"/>
                <a:gd name="connsiteX11" fmla="*/ 285136 w 2792362"/>
                <a:gd name="connsiteY11" fmla="*/ 1086076 h 3136102"/>
                <a:gd name="connsiteX12" fmla="*/ 344130 w 2792362"/>
                <a:gd name="connsiteY12" fmla="*/ 1174567 h 3136102"/>
                <a:gd name="connsiteX13" fmla="*/ 358878 w 2792362"/>
                <a:gd name="connsiteY13" fmla="*/ 1248309 h 3136102"/>
                <a:gd name="connsiteX14" fmla="*/ 417872 w 2792362"/>
                <a:gd name="connsiteY14" fmla="*/ 1336799 h 3136102"/>
                <a:gd name="connsiteX15" fmla="*/ 476865 w 2792362"/>
                <a:gd name="connsiteY15" fmla="*/ 1469534 h 3136102"/>
                <a:gd name="connsiteX16" fmla="*/ 550607 w 2792362"/>
                <a:gd name="connsiteY16" fmla="*/ 1602270 h 3136102"/>
                <a:gd name="connsiteX17" fmla="*/ 594852 w 2792362"/>
                <a:gd name="connsiteY17" fmla="*/ 1631767 h 3136102"/>
                <a:gd name="connsiteX18" fmla="*/ 609601 w 2792362"/>
                <a:gd name="connsiteY18" fmla="*/ 1676012 h 3136102"/>
                <a:gd name="connsiteX19" fmla="*/ 668594 w 2792362"/>
                <a:gd name="connsiteY19" fmla="*/ 1764502 h 3136102"/>
                <a:gd name="connsiteX20" fmla="*/ 683342 w 2792362"/>
                <a:gd name="connsiteY20" fmla="*/ 1808747 h 3136102"/>
                <a:gd name="connsiteX21" fmla="*/ 771833 w 2792362"/>
                <a:gd name="connsiteY21" fmla="*/ 1941483 h 3136102"/>
                <a:gd name="connsiteX22" fmla="*/ 801330 w 2792362"/>
                <a:gd name="connsiteY22" fmla="*/ 1985728 h 3136102"/>
                <a:gd name="connsiteX23" fmla="*/ 830826 w 2792362"/>
                <a:gd name="connsiteY23" fmla="*/ 2059470 h 3136102"/>
                <a:gd name="connsiteX24" fmla="*/ 963562 w 2792362"/>
                <a:gd name="connsiteY24" fmla="*/ 2177457 h 3136102"/>
                <a:gd name="connsiteX25" fmla="*/ 1037304 w 2792362"/>
                <a:gd name="connsiteY25" fmla="*/ 2310192 h 3136102"/>
                <a:gd name="connsiteX26" fmla="*/ 1096297 w 2792362"/>
                <a:gd name="connsiteY26" fmla="*/ 2398683 h 3136102"/>
                <a:gd name="connsiteX27" fmla="*/ 1125794 w 2792362"/>
                <a:gd name="connsiteY27" fmla="*/ 2442928 h 3136102"/>
                <a:gd name="connsiteX28" fmla="*/ 1170039 w 2792362"/>
                <a:gd name="connsiteY28" fmla="*/ 2472425 h 3136102"/>
                <a:gd name="connsiteX29" fmla="*/ 1199536 w 2792362"/>
                <a:gd name="connsiteY29" fmla="*/ 2516670 h 3136102"/>
                <a:gd name="connsiteX30" fmla="*/ 1288026 w 2792362"/>
                <a:gd name="connsiteY30" fmla="*/ 2590412 h 3136102"/>
                <a:gd name="connsiteX31" fmla="*/ 1317523 w 2792362"/>
                <a:gd name="connsiteY31" fmla="*/ 2634657 h 3136102"/>
                <a:gd name="connsiteX32" fmla="*/ 1406013 w 2792362"/>
                <a:gd name="connsiteY32" fmla="*/ 2664154 h 3136102"/>
                <a:gd name="connsiteX33" fmla="*/ 1479755 w 2792362"/>
                <a:gd name="connsiteY33" fmla="*/ 2737896 h 3136102"/>
                <a:gd name="connsiteX34" fmla="*/ 1568246 w 2792362"/>
                <a:gd name="connsiteY34" fmla="*/ 2826386 h 3136102"/>
                <a:gd name="connsiteX35" fmla="*/ 1612491 w 2792362"/>
                <a:gd name="connsiteY35" fmla="*/ 2870631 h 3136102"/>
                <a:gd name="connsiteX36" fmla="*/ 1700981 w 2792362"/>
                <a:gd name="connsiteY36" fmla="*/ 2914876 h 3136102"/>
                <a:gd name="connsiteX37" fmla="*/ 1774723 w 2792362"/>
                <a:gd name="connsiteY37" fmla="*/ 3003367 h 3136102"/>
                <a:gd name="connsiteX38" fmla="*/ 1818968 w 2792362"/>
                <a:gd name="connsiteY38" fmla="*/ 3047612 h 3136102"/>
                <a:gd name="connsiteX39" fmla="*/ 1951704 w 2792362"/>
                <a:gd name="connsiteY39" fmla="*/ 3106605 h 3136102"/>
                <a:gd name="connsiteX40" fmla="*/ 2099188 w 2792362"/>
                <a:gd name="connsiteY40" fmla="*/ 3136102 h 3136102"/>
                <a:gd name="connsiteX41" fmla="*/ 2497394 w 2792362"/>
                <a:gd name="connsiteY41" fmla="*/ 3121354 h 3136102"/>
                <a:gd name="connsiteX42" fmla="*/ 2600633 w 2792362"/>
                <a:gd name="connsiteY42" fmla="*/ 3106605 h 3136102"/>
                <a:gd name="connsiteX43" fmla="*/ 2718620 w 2792362"/>
                <a:gd name="connsiteY43" fmla="*/ 3091857 h 3136102"/>
                <a:gd name="connsiteX44" fmla="*/ 2762865 w 2792362"/>
                <a:gd name="connsiteY44" fmla="*/ 3077109 h 3136102"/>
                <a:gd name="connsiteX45" fmla="*/ 2777613 w 2792362"/>
                <a:gd name="connsiteY45" fmla="*/ 3032863 h 3136102"/>
                <a:gd name="connsiteX46" fmla="*/ 2792362 w 2792362"/>
                <a:gd name="connsiteY46" fmla="*/ 2959121 h 3136102"/>
                <a:gd name="connsiteX47" fmla="*/ 2777613 w 2792362"/>
                <a:gd name="connsiteY47" fmla="*/ 2796889 h 3136102"/>
                <a:gd name="connsiteX48" fmla="*/ 2733368 w 2792362"/>
                <a:gd name="connsiteY48" fmla="*/ 2664154 h 3136102"/>
                <a:gd name="connsiteX49" fmla="*/ 2703872 w 2792362"/>
                <a:gd name="connsiteY49" fmla="*/ 2575663 h 3136102"/>
                <a:gd name="connsiteX50" fmla="*/ 2689123 w 2792362"/>
                <a:gd name="connsiteY50" fmla="*/ 2531418 h 3136102"/>
                <a:gd name="connsiteX51" fmla="*/ 2659626 w 2792362"/>
                <a:gd name="connsiteY51" fmla="*/ 2487173 h 3136102"/>
                <a:gd name="connsiteX52" fmla="*/ 2615381 w 2792362"/>
                <a:gd name="connsiteY52" fmla="*/ 2398683 h 3136102"/>
                <a:gd name="connsiteX53" fmla="*/ 2600633 w 2792362"/>
                <a:gd name="connsiteY53" fmla="*/ 2354438 h 3136102"/>
                <a:gd name="connsiteX54" fmla="*/ 2556388 w 2792362"/>
                <a:gd name="connsiteY54" fmla="*/ 2310192 h 3136102"/>
                <a:gd name="connsiteX55" fmla="*/ 2526891 w 2792362"/>
                <a:gd name="connsiteY55" fmla="*/ 2265947 h 3136102"/>
                <a:gd name="connsiteX56" fmla="*/ 2482646 w 2792362"/>
                <a:gd name="connsiteY56" fmla="*/ 2221702 h 3136102"/>
                <a:gd name="connsiteX57" fmla="*/ 2453149 w 2792362"/>
                <a:gd name="connsiteY57" fmla="*/ 2177457 h 3136102"/>
                <a:gd name="connsiteX58" fmla="*/ 2320413 w 2792362"/>
                <a:gd name="connsiteY58" fmla="*/ 2088967 h 3136102"/>
                <a:gd name="connsiteX59" fmla="*/ 2276168 w 2792362"/>
                <a:gd name="connsiteY59" fmla="*/ 2059470 h 3136102"/>
                <a:gd name="connsiteX60" fmla="*/ 2246672 w 2792362"/>
                <a:gd name="connsiteY60" fmla="*/ 2015225 h 3136102"/>
                <a:gd name="connsiteX61" fmla="*/ 2202426 w 2792362"/>
                <a:gd name="connsiteY61" fmla="*/ 2000476 h 3136102"/>
                <a:gd name="connsiteX62" fmla="*/ 2158181 w 2792362"/>
                <a:gd name="connsiteY62" fmla="*/ 1970980 h 3136102"/>
                <a:gd name="connsiteX63" fmla="*/ 2113936 w 2792362"/>
                <a:gd name="connsiteY63" fmla="*/ 1956231 h 3136102"/>
                <a:gd name="connsiteX64" fmla="*/ 2025446 w 2792362"/>
                <a:gd name="connsiteY64" fmla="*/ 1897238 h 3136102"/>
                <a:gd name="connsiteX65" fmla="*/ 1981201 w 2792362"/>
                <a:gd name="connsiteY65" fmla="*/ 1867741 h 3136102"/>
                <a:gd name="connsiteX66" fmla="*/ 1907459 w 2792362"/>
                <a:gd name="connsiteY66" fmla="*/ 1779251 h 3136102"/>
                <a:gd name="connsiteX67" fmla="*/ 1804220 w 2792362"/>
                <a:gd name="connsiteY67" fmla="*/ 1661263 h 3136102"/>
                <a:gd name="connsiteX68" fmla="*/ 1759975 w 2792362"/>
                <a:gd name="connsiteY68" fmla="*/ 1572773 h 3136102"/>
                <a:gd name="connsiteX69" fmla="*/ 1730478 w 2792362"/>
                <a:gd name="connsiteY69" fmla="*/ 1484283 h 3136102"/>
                <a:gd name="connsiteX70" fmla="*/ 1700981 w 2792362"/>
                <a:gd name="connsiteY70" fmla="*/ 1395792 h 3136102"/>
                <a:gd name="connsiteX71" fmla="*/ 1686233 w 2792362"/>
                <a:gd name="connsiteY71" fmla="*/ 1351547 h 3136102"/>
                <a:gd name="connsiteX72" fmla="*/ 1612491 w 2792362"/>
                <a:gd name="connsiteY72" fmla="*/ 1263057 h 3136102"/>
                <a:gd name="connsiteX73" fmla="*/ 1538749 w 2792362"/>
                <a:gd name="connsiteY73" fmla="*/ 1189315 h 3136102"/>
                <a:gd name="connsiteX74" fmla="*/ 1509252 w 2792362"/>
                <a:gd name="connsiteY74" fmla="*/ 1145070 h 3136102"/>
                <a:gd name="connsiteX75" fmla="*/ 1465007 w 2792362"/>
                <a:gd name="connsiteY75" fmla="*/ 1130321 h 3136102"/>
                <a:gd name="connsiteX76" fmla="*/ 1435510 w 2792362"/>
                <a:gd name="connsiteY76" fmla="*/ 1041831 h 3136102"/>
                <a:gd name="connsiteX77" fmla="*/ 1420762 w 2792362"/>
                <a:gd name="connsiteY77" fmla="*/ 997586 h 3136102"/>
                <a:gd name="connsiteX78" fmla="*/ 1391265 w 2792362"/>
                <a:gd name="connsiteY78" fmla="*/ 879599 h 3136102"/>
                <a:gd name="connsiteX79" fmla="*/ 1347020 w 2792362"/>
                <a:gd name="connsiteY79" fmla="*/ 732115 h 3136102"/>
                <a:gd name="connsiteX80" fmla="*/ 1332272 w 2792362"/>
                <a:gd name="connsiteY80" fmla="*/ 540386 h 3136102"/>
                <a:gd name="connsiteX81" fmla="*/ 1317523 w 2792362"/>
                <a:gd name="connsiteY81" fmla="*/ 496141 h 3136102"/>
                <a:gd name="connsiteX82" fmla="*/ 1302775 w 2792362"/>
                <a:gd name="connsiteY82" fmla="*/ 407651 h 3136102"/>
                <a:gd name="connsiteX83" fmla="*/ 1273278 w 2792362"/>
                <a:gd name="connsiteY83" fmla="*/ 319160 h 3136102"/>
                <a:gd name="connsiteX84" fmla="*/ 1258530 w 2792362"/>
                <a:gd name="connsiteY84" fmla="*/ 260167 h 3136102"/>
                <a:gd name="connsiteX85" fmla="*/ 1229033 w 2792362"/>
                <a:gd name="connsiteY85" fmla="*/ 171676 h 3136102"/>
                <a:gd name="connsiteX86" fmla="*/ 1214284 w 2792362"/>
                <a:gd name="connsiteY86" fmla="*/ 112683 h 3136102"/>
                <a:gd name="connsiteX87" fmla="*/ 1140542 w 2792362"/>
                <a:gd name="connsiteY87" fmla="*/ 24192 h 3136102"/>
                <a:gd name="connsiteX88" fmla="*/ 1096297 w 2792362"/>
                <a:gd name="connsiteY88" fmla="*/ 9444 h 3136102"/>
                <a:gd name="connsiteX89" fmla="*/ 855406 w 2792362"/>
                <a:gd name="connsiteY89" fmla="*/ 6987 h 3136102"/>
                <a:gd name="connsiteX90" fmla="*/ 550606 w 2792362"/>
                <a:gd name="connsiteY90" fmla="*/ 6987 h 3136102"/>
                <a:gd name="connsiteX91" fmla="*/ 226142 w 2792362"/>
                <a:gd name="connsiteY91" fmla="*/ 9444 h 3136102"/>
                <a:gd name="connsiteX92" fmla="*/ 93406 w 2792362"/>
                <a:gd name="connsiteY92" fmla="*/ 6987 h 3136102"/>
                <a:gd name="connsiteX93" fmla="*/ 17206 w 2792362"/>
                <a:gd name="connsiteY93" fmla="*/ 6986 h 3136102"/>
                <a:gd name="connsiteX94" fmla="*/ 93406 w 2792362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78659 w 2792362"/>
                <a:gd name="connsiteY4" fmla="*/ 599380 h 3136102"/>
                <a:gd name="connsiteX5" fmla="*/ 108155 w 2792362"/>
                <a:gd name="connsiteY5" fmla="*/ 643625 h 3136102"/>
                <a:gd name="connsiteX6" fmla="*/ 122904 w 2792362"/>
                <a:gd name="connsiteY6" fmla="*/ 717367 h 3136102"/>
                <a:gd name="connsiteX7" fmla="*/ 137652 w 2792362"/>
                <a:gd name="connsiteY7" fmla="*/ 805857 h 3136102"/>
                <a:gd name="connsiteX8" fmla="*/ 240891 w 2792362"/>
                <a:gd name="connsiteY8" fmla="*/ 938592 h 3136102"/>
                <a:gd name="connsiteX9" fmla="*/ 270388 w 2792362"/>
                <a:gd name="connsiteY9" fmla="*/ 982838 h 3136102"/>
                <a:gd name="connsiteX10" fmla="*/ 285136 w 2792362"/>
                <a:gd name="connsiteY10" fmla="*/ 1086076 h 3136102"/>
                <a:gd name="connsiteX11" fmla="*/ 344130 w 2792362"/>
                <a:gd name="connsiteY11" fmla="*/ 1174567 h 3136102"/>
                <a:gd name="connsiteX12" fmla="*/ 358878 w 2792362"/>
                <a:gd name="connsiteY12" fmla="*/ 1248309 h 3136102"/>
                <a:gd name="connsiteX13" fmla="*/ 417872 w 2792362"/>
                <a:gd name="connsiteY13" fmla="*/ 1336799 h 3136102"/>
                <a:gd name="connsiteX14" fmla="*/ 476865 w 2792362"/>
                <a:gd name="connsiteY14" fmla="*/ 1469534 h 3136102"/>
                <a:gd name="connsiteX15" fmla="*/ 550607 w 2792362"/>
                <a:gd name="connsiteY15" fmla="*/ 1602270 h 3136102"/>
                <a:gd name="connsiteX16" fmla="*/ 594852 w 2792362"/>
                <a:gd name="connsiteY16" fmla="*/ 1631767 h 3136102"/>
                <a:gd name="connsiteX17" fmla="*/ 609601 w 2792362"/>
                <a:gd name="connsiteY17" fmla="*/ 1676012 h 3136102"/>
                <a:gd name="connsiteX18" fmla="*/ 668594 w 2792362"/>
                <a:gd name="connsiteY18" fmla="*/ 1764502 h 3136102"/>
                <a:gd name="connsiteX19" fmla="*/ 683342 w 2792362"/>
                <a:gd name="connsiteY19" fmla="*/ 1808747 h 3136102"/>
                <a:gd name="connsiteX20" fmla="*/ 771833 w 2792362"/>
                <a:gd name="connsiteY20" fmla="*/ 1941483 h 3136102"/>
                <a:gd name="connsiteX21" fmla="*/ 801330 w 2792362"/>
                <a:gd name="connsiteY21" fmla="*/ 1985728 h 3136102"/>
                <a:gd name="connsiteX22" fmla="*/ 830826 w 2792362"/>
                <a:gd name="connsiteY22" fmla="*/ 2059470 h 3136102"/>
                <a:gd name="connsiteX23" fmla="*/ 963562 w 2792362"/>
                <a:gd name="connsiteY23" fmla="*/ 2177457 h 3136102"/>
                <a:gd name="connsiteX24" fmla="*/ 1037304 w 2792362"/>
                <a:gd name="connsiteY24" fmla="*/ 2310192 h 3136102"/>
                <a:gd name="connsiteX25" fmla="*/ 1096297 w 2792362"/>
                <a:gd name="connsiteY25" fmla="*/ 2398683 h 3136102"/>
                <a:gd name="connsiteX26" fmla="*/ 1125794 w 2792362"/>
                <a:gd name="connsiteY26" fmla="*/ 2442928 h 3136102"/>
                <a:gd name="connsiteX27" fmla="*/ 1170039 w 2792362"/>
                <a:gd name="connsiteY27" fmla="*/ 2472425 h 3136102"/>
                <a:gd name="connsiteX28" fmla="*/ 1199536 w 2792362"/>
                <a:gd name="connsiteY28" fmla="*/ 2516670 h 3136102"/>
                <a:gd name="connsiteX29" fmla="*/ 1288026 w 2792362"/>
                <a:gd name="connsiteY29" fmla="*/ 2590412 h 3136102"/>
                <a:gd name="connsiteX30" fmla="*/ 1317523 w 2792362"/>
                <a:gd name="connsiteY30" fmla="*/ 2634657 h 3136102"/>
                <a:gd name="connsiteX31" fmla="*/ 1406013 w 2792362"/>
                <a:gd name="connsiteY31" fmla="*/ 2664154 h 3136102"/>
                <a:gd name="connsiteX32" fmla="*/ 1479755 w 2792362"/>
                <a:gd name="connsiteY32" fmla="*/ 2737896 h 3136102"/>
                <a:gd name="connsiteX33" fmla="*/ 1568246 w 2792362"/>
                <a:gd name="connsiteY33" fmla="*/ 2826386 h 3136102"/>
                <a:gd name="connsiteX34" fmla="*/ 1612491 w 2792362"/>
                <a:gd name="connsiteY34" fmla="*/ 2870631 h 3136102"/>
                <a:gd name="connsiteX35" fmla="*/ 1700981 w 2792362"/>
                <a:gd name="connsiteY35" fmla="*/ 2914876 h 3136102"/>
                <a:gd name="connsiteX36" fmla="*/ 1774723 w 2792362"/>
                <a:gd name="connsiteY36" fmla="*/ 3003367 h 3136102"/>
                <a:gd name="connsiteX37" fmla="*/ 1818968 w 2792362"/>
                <a:gd name="connsiteY37" fmla="*/ 3047612 h 3136102"/>
                <a:gd name="connsiteX38" fmla="*/ 1951704 w 2792362"/>
                <a:gd name="connsiteY38" fmla="*/ 3106605 h 3136102"/>
                <a:gd name="connsiteX39" fmla="*/ 2099188 w 2792362"/>
                <a:gd name="connsiteY39" fmla="*/ 3136102 h 3136102"/>
                <a:gd name="connsiteX40" fmla="*/ 2497394 w 2792362"/>
                <a:gd name="connsiteY40" fmla="*/ 3121354 h 3136102"/>
                <a:gd name="connsiteX41" fmla="*/ 2600633 w 2792362"/>
                <a:gd name="connsiteY41" fmla="*/ 3106605 h 3136102"/>
                <a:gd name="connsiteX42" fmla="*/ 2718620 w 2792362"/>
                <a:gd name="connsiteY42" fmla="*/ 3091857 h 3136102"/>
                <a:gd name="connsiteX43" fmla="*/ 2762865 w 2792362"/>
                <a:gd name="connsiteY43" fmla="*/ 3077109 h 3136102"/>
                <a:gd name="connsiteX44" fmla="*/ 2777613 w 2792362"/>
                <a:gd name="connsiteY44" fmla="*/ 3032863 h 3136102"/>
                <a:gd name="connsiteX45" fmla="*/ 2792362 w 2792362"/>
                <a:gd name="connsiteY45" fmla="*/ 2959121 h 3136102"/>
                <a:gd name="connsiteX46" fmla="*/ 2777613 w 2792362"/>
                <a:gd name="connsiteY46" fmla="*/ 2796889 h 3136102"/>
                <a:gd name="connsiteX47" fmla="*/ 2733368 w 2792362"/>
                <a:gd name="connsiteY47" fmla="*/ 2664154 h 3136102"/>
                <a:gd name="connsiteX48" fmla="*/ 2703872 w 2792362"/>
                <a:gd name="connsiteY48" fmla="*/ 2575663 h 3136102"/>
                <a:gd name="connsiteX49" fmla="*/ 2689123 w 2792362"/>
                <a:gd name="connsiteY49" fmla="*/ 2531418 h 3136102"/>
                <a:gd name="connsiteX50" fmla="*/ 2659626 w 2792362"/>
                <a:gd name="connsiteY50" fmla="*/ 2487173 h 3136102"/>
                <a:gd name="connsiteX51" fmla="*/ 2615381 w 2792362"/>
                <a:gd name="connsiteY51" fmla="*/ 2398683 h 3136102"/>
                <a:gd name="connsiteX52" fmla="*/ 2600633 w 2792362"/>
                <a:gd name="connsiteY52" fmla="*/ 2354438 h 3136102"/>
                <a:gd name="connsiteX53" fmla="*/ 2556388 w 2792362"/>
                <a:gd name="connsiteY53" fmla="*/ 2310192 h 3136102"/>
                <a:gd name="connsiteX54" fmla="*/ 2526891 w 2792362"/>
                <a:gd name="connsiteY54" fmla="*/ 2265947 h 3136102"/>
                <a:gd name="connsiteX55" fmla="*/ 2482646 w 2792362"/>
                <a:gd name="connsiteY55" fmla="*/ 2221702 h 3136102"/>
                <a:gd name="connsiteX56" fmla="*/ 2453149 w 2792362"/>
                <a:gd name="connsiteY56" fmla="*/ 2177457 h 3136102"/>
                <a:gd name="connsiteX57" fmla="*/ 2320413 w 2792362"/>
                <a:gd name="connsiteY57" fmla="*/ 2088967 h 3136102"/>
                <a:gd name="connsiteX58" fmla="*/ 2276168 w 2792362"/>
                <a:gd name="connsiteY58" fmla="*/ 2059470 h 3136102"/>
                <a:gd name="connsiteX59" fmla="*/ 2246672 w 2792362"/>
                <a:gd name="connsiteY59" fmla="*/ 2015225 h 3136102"/>
                <a:gd name="connsiteX60" fmla="*/ 2202426 w 2792362"/>
                <a:gd name="connsiteY60" fmla="*/ 2000476 h 3136102"/>
                <a:gd name="connsiteX61" fmla="*/ 2158181 w 2792362"/>
                <a:gd name="connsiteY61" fmla="*/ 1970980 h 3136102"/>
                <a:gd name="connsiteX62" fmla="*/ 2113936 w 2792362"/>
                <a:gd name="connsiteY62" fmla="*/ 1956231 h 3136102"/>
                <a:gd name="connsiteX63" fmla="*/ 2025446 w 2792362"/>
                <a:gd name="connsiteY63" fmla="*/ 1897238 h 3136102"/>
                <a:gd name="connsiteX64" fmla="*/ 1981201 w 2792362"/>
                <a:gd name="connsiteY64" fmla="*/ 1867741 h 3136102"/>
                <a:gd name="connsiteX65" fmla="*/ 1907459 w 2792362"/>
                <a:gd name="connsiteY65" fmla="*/ 1779251 h 3136102"/>
                <a:gd name="connsiteX66" fmla="*/ 1804220 w 2792362"/>
                <a:gd name="connsiteY66" fmla="*/ 1661263 h 3136102"/>
                <a:gd name="connsiteX67" fmla="*/ 1759975 w 2792362"/>
                <a:gd name="connsiteY67" fmla="*/ 1572773 h 3136102"/>
                <a:gd name="connsiteX68" fmla="*/ 1730478 w 2792362"/>
                <a:gd name="connsiteY68" fmla="*/ 1484283 h 3136102"/>
                <a:gd name="connsiteX69" fmla="*/ 1700981 w 2792362"/>
                <a:gd name="connsiteY69" fmla="*/ 1395792 h 3136102"/>
                <a:gd name="connsiteX70" fmla="*/ 1686233 w 2792362"/>
                <a:gd name="connsiteY70" fmla="*/ 1351547 h 3136102"/>
                <a:gd name="connsiteX71" fmla="*/ 1612491 w 2792362"/>
                <a:gd name="connsiteY71" fmla="*/ 1263057 h 3136102"/>
                <a:gd name="connsiteX72" fmla="*/ 1538749 w 2792362"/>
                <a:gd name="connsiteY72" fmla="*/ 1189315 h 3136102"/>
                <a:gd name="connsiteX73" fmla="*/ 1509252 w 2792362"/>
                <a:gd name="connsiteY73" fmla="*/ 1145070 h 3136102"/>
                <a:gd name="connsiteX74" fmla="*/ 1465007 w 2792362"/>
                <a:gd name="connsiteY74" fmla="*/ 1130321 h 3136102"/>
                <a:gd name="connsiteX75" fmla="*/ 1435510 w 2792362"/>
                <a:gd name="connsiteY75" fmla="*/ 1041831 h 3136102"/>
                <a:gd name="connsiteX76" fmla="*/ 1420762 w 2792362"/>
                <a:gd name="connsiteY76" fmla="*/ 997586 h 3136102"/>
                <a:gd name="connsiteX77" fmla="*/ 1391265 w 2792362"/>
                <a:gd name="connsiteY77" fmla="*/ 879599 h 3136102"/>
                <a:gd name="connsiteX78" fmla="*/ 1347020 w 2792362"/>
                <a:gd name="connsiteY78" fmla="*/ 732115 h 3136102"/>
                <a:gd name="connsiteX79" fmla="*/ 1332272 w 2792362"/>
                <a:gd name="connsiteY79" fmla="*/ 540386 h 3136102"/>
                <a:gd name="connsiteX80" fmla="*/ 1317523 w 2792362"/>
                <a:gd name="connsiteY80" fmla="*/ 496141 h 3136102"/>
                <a:gd name="connsiteX81" fmla="*/ 1302775 w 2792362"/>
                <a:gd name="connsiteY81" fmla="*/ 407651 h 3136102"/>
                <a:gd name="connsiteX82" fmla="*/ 1273278 w 2792362"/>
                <a:gd name="connsiteY82" fmla="*/ 319160 h 3136102"/>
                <a:gd name="connsiteX83" fmla="*/ 1258530 w 2792362"/>
                <a:gd name="connsiteY83" fmla="*/ 260167 h 3136102"/>
                <a:gd name="connsiteX84" fmla="*/ 1229033 w 2792362"/>
                <a:gd name="connsiteY84" fmla="*/ 171676 h 3136102"/>
                <a:gd name="connsiteX85" fmla="*/ 1214284 w 2792362"/>
                <a:gd name="connsiteY85" fmla="*/ 112683 h 3136102"/>
                <a:gd name="connsiteX86" fmla="*/ 1140542 w 2792362"/>
                <a:gd name="connsiteY86" fmla="*/ 24192 h 3136102"/>
                <a:gd name="connsiteX87" fmla="*/ 1096297 w 2792362"/>
                <a:gd name="connsiteY87" fmla="*/ 9444 h 3136102"/>
                <a:gd name="connsiteX88" fmla="*/ 855406 w 2792362"/>
                <a:gd name="connsiteY88" fmla="*/ 6987 h 3136102"/>
                <a:gd name="connsiteX89" fmla="*/ 550606 w 2792362"/>
                <a:gd name="connsiteY89" fmla="*/ 6987 h 3136102"/>
                <a:gd name="connsiteX90" fmla="*/ 226142 w 2792362"/>
                <a:gd name="connsiteY90" fmla="*/ 9444 h 3136102"/>
                <a:gd name="connsiteX91" fmla="*/ 93406 w 2792362"/>
                <a:gd name="connsiteY91" fmla="*/ 6987 h 3136102"/>
                <a:gd name="connsiteX92" fmla="*/ 17206 w 2792362"/>
                <a:gd name="connsiteY92" fmla="*/ 6986 h 3136102"/>
                <a:gd name="connsiteX93" fmla="*/ 93406 w 2792362"/>
                <a:gd name="connsiteY93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78659 w 2792362"/>
                <a:gd name="connsiteY4" fmla="*/ 599380 h 3136102"/>
                <a:gd name="connsiteX5" fmla="*/ 108155 w 2792362"/>
                <a:gd name="connsiteY5" fmla="*/ 643625 h 3136102"/>
                <a:gd name="connsiteX6" fmla="*/ 122904 w 2792362"/>
                <a:gd name="connsiteY6" fmla="*/ 717367 h 3136102"/>
                <a:gd name="connsiteX7" fmla="*/ 137652 w 2792362"/>
                <a:gd name="connsiteY7" fmla="*/ 805857 h 3136102"/>
                <a:gd name="connsiteX8" fmla="*/ 240891 w 2792362"/>
                <a:gd name="connsiteY8" fmla="*/ 938592 h 3136102"/>
                <a:gd name="connsiteX9" fmla="*/ 270388 w 2792362"/>
                <a:gd name="connsiteY9" fmla="*/ 982838 h 3136102"/>
                <a:gd name="connsiteX10" fmla="*/ 285136 w 2792362"/>
                <a:gd name="connsiteY10" fmla="*/ 1086076 h 3136102"/>
                <a:gd name="connsiteX11" fmla="*/ 344130 w 2792362"/>
                <a:gd name="connsiteY11" fmla="*/ 1174567 h 3136102"/>
                <a:gd name="connsiteX12" fmla="*/ 358878 w 2792362"/>
                <a:gd name="connsiteY12" fmla="*/ 1248309 h 3136102"/>
                <a:gd name="connsiteX13" fmla="*/ 417872 w 2792362"/>
                <a:gd name="connsiteY13" fmla="*/ 1336799 h 3136102"/>
                <a:gd name="connsiteX14" fmla="*/ 476865 w 2792362"/>
                <a:gd name="connsiteY14" fmla="*/ 1469534 h 3136102"/>
                <a:gd name="connsiteX15" fmla="*/ 550607 w 2792362"/>
                <a:gd name="connsiteY15" fmla="*/ 1602270 h 3136102"/>
                <a:gd name="connsiteX16" fmla="*/ 594852 w 2792362"/>
                <a:gd name="connsiteY16" fmla="*/ 1631767 h 3136102"/>
                <a:gd name="connsiteX17" fmla="*/ 609601 w 2792362"/>
                <a:gd name="connsiteY17" fmla="*/ 1676012 h 3136102"/>
                <a:gd name="connsiteX18" fmla="*/ 668594 w 2792362"/>
                <a:gd name="connsiteY18" fmla="*/ 1764502 h 3136102"/>
                <a:gd name="connsiteX19" fmla="*/ 683342 w 2792362"/>
                <a:gd name="connsiteY19" fmla="*/ 1808747 h 3136102"/>
                <a:gd name="connsiteX20" fmla="*/ 771833 w 2792362"/>
                <a:gd name="connsiteY20" fmla="*/ 1941483 h 3136102"/>
                <a:gd name="connsiteX21" fmla="*/ 801330 w 2792362"/>
                <a:gd name="connsiteY21" fmla="*/ 1985728 h 3136102"/>
                <a:gd name="connsiteX22" fmla="*/ 830826 w 2792362"/>
                <a:gd name="connsiteY22" fmla="*/ 2059470 h 3136102"/>
                <a:gd name="connsiteX23" fmla="*/ 963562 w 2792362"/>
                <a:gd name="connsiteY23" fmla="*/ 2177457 h 3136102"/>
                <a:gd name="connsiteX24" fmla="*/ 1037304 w 2792362"/>
                <a:gd name="connsiteY24" fmla="*/ 2310192 h 3136102"/>
                <a:gd name="connsiteX25" fmla="*/ 1096297 w 2792362"/>
                <a:gd name="connsiteY25" fmla="*/ 2398683 h 3136102"/>
                <a:gd name="connsiteX26" fmla="*/ 1125794 w 2792362"/>
                <a:gd name="connsiteY26" fmla="*/ 2442928 h 3136102"/>
                <a:gd name="connsiteX27" fmla="*/ 1170039 w 2792362"/>
                <a:gd name="connsiteY27" fmla="*/ 2472425 h 3136102"/>
                <a:gd name="connsiteX28" fmla="*/ 1199536 w 2792362"/>
                <a:gd name="connsiteY28" fmla="*/ 2516670 h 3136102"/>
                <a:gd name="connsiteX29" fmla="*/ 1288026 w 2792362"/>
                <a:gd name="connsiteY29" fmla="*/ 2590412 h 3136102"/>
                <a:gd name="connsiteX30" fmla="*/ 1317523 w 2792362"/>
                <a:gd name="connsiteY30" fmla="*/ 2634657 h 3136102"/>
                <a:gd name="connsiteX31" fmla="*/ 1406013 w 2792362"/>
                <a:gd name="connsiteY31" fmla="*/ 2664154 h 3136102"/>
                <a:gd name="connsiteX32" fmla="*/ 1479755 w 2792362"/>
                <a:gd name="connsiteY32" fmla="*/ 2737896 h 3136102"/>
                <a:gd name="connsiteX33" fmla="*/ 1568246 w 2792362"/>
                <a:gd name="connsiteY33" fmla="*/ 2826386 h 3136102"/>
                <a:gd name="connsiteX34" fmla="*/ 1612491 w 2792362"/>
                <a:gd name="connsiteY34" fmla="*/ 2870631 h 3136102"/>
                <a:gd name="connsiteX35" fmla="*/ 1700981 w 2792362"/>
                <a:gd name="connsiteY35" fmla="*/ 2914876 h 3136102"/>
                <a:gd name="connsiteX36" fmla="*/ 1774723 w 2792362"/>
                <a:gd name="connsiteY36" fmla="*/ 3003367 h 3136102"/>
                <a:gd name="connsiteX37" fmla="*/ 1818968 w 2792362"/>
                <a:gd name="connsiteY37" fmla="*/ 3047612 h 3136102"/>
                <a:gd name="connsiteX38" fmla="*/ 1951704 w 2792362"/>
                <a:gd name="connsiteY38" fmla="*/ 3106605 h 3136102"/>
                <a:gd name="connsiteX39" fmla="*/ 2099188 w 2792362"/>
                <a:gd name="connsiteY39" fmla="*/ 3136102 h 3136102"/>
                <a:gd name="connsiteX40" fmla="*/ 2497394 w 2792362"/>
                <a:gd name="connsiteY40" fmla="*/ 3121354 h 3136102"/>
                <a:gd name="connsiteX41" fmla="*/ 2600633 w 2792362"/>
                <a:gd name="connsiteY41" fmla="*/ 3106605 h 3136102"/>
                <a:gd name="connsiteX42" fmla="*/ 2718620 w 2792362"/>
                <a:gd name="connsiteY42" fmla="*/ 3091857 h 3136102"/>
                <a:gd name="connsiteX43" fmla="*/ 2762865 w 2792362"/>
                <a:gd name="connsiteY43" fmla="*/ 3077109 h 3136102"/>
                <a:gd name="connsiteX44" fmla="*/ 2777613 w 2792362"/>
                <a:gd name="connsiteY44" fmla="*/ 3032863 h 3136102"/>
                <a:gd name="connsiteX45" fmla="*/ 2792362 w 2792362"/>
                <a:gd name="connsiteY45" fmla="*/ 2959121 h 3136102"/>
                <a:gd name="connsiteX46" fmla="*/ 2777613 w 2792362"/>
                <a:gd name="connsiteY46" fmla="*/ 2796889 h 3136102"/>
                <a:gd name="connsiteX47" fmla="*/ 2733368 w 2792362"/>
                <a:gd name="connsiteY47" fmla="*/ 2664154 h 3136102"/>
                <a:gd name="connsiteX48" fmla="*/ 2703872 w 2792362"/>
                <a:gd name="connsiteY48" fmla="*/ 2575663 h 3136102"/>
                <a:gd name="connsiteX49" fmla="*/ 2689123 w 2792362"/>
                <a:gd name="connsiteY49" fmla="*/ 2531418 h 3136102"/>
                <a:gd name="connsiteX50" fmla="*/ 2659626 w 2792362"/>
                <a:gd name="connsiteY50" fmla="*/ 2487173 h 3136102"/>
                <a:gd name="connsiteX51" fmla="*/ 2615381 w 2792362"/>
                <a:gd name="connsiteY51" fmla="*/ 2398683 h 3136102"/>
                <a:gd name="connsiteX52" fmla="*/ 2600633 w 2792362"/>
                <a:gd name="connsiteY52" fmla="*/ 2354438 h 3136102"/>
                <a:gd name="connsiteX53" fmla="*/ 2556388 w 2792362"/>
                <a:gd name="connsiteY53" fmla="*/ 2310192 h 3136102"/>
                <a:gd name="connsiteX54" fmla="*/ 2526891 w 2792362"/>
                <a:gd name="connsiteY54" fmla="*/ 2265947 h 3136102"/>
                <a:gd name="connsiteX55" fmla="*/ 2482646 w 2792362"/>
                <a:gd name="connsiteY55" fmla="*/ 2221702 h 3136102"/>
                <a:gd name="connsiteX56" fmla="*/ 2453149 w 2792362"/>
                <a:gd name="connsiteY56" fmla="*/ 2177457 h 3136102"/>
                <a:gd name="connsiteX57" fmla="*/ 2320413 w 2792362"/>
                <a:gd name="connsiteY57" fmla="*/ 2088967 h 3136102"/>
                <a:gd name="connsiteX58" fmla="*/ 2276168 w 2792362"/>
                <a:gd name="connsiteY58" fmla="*/ 2059470 h 3136102"/>
                <a:gd name="connsiteX59" fmla="*/ 2246672 w 2792362"/>
                <a:gd name="connsiteY59" fmla="*/ 2015225 h 3136102"/>
                <a:gd name="connsiteX60" fmla="*/ 2202426 w 2792362"/>
                <a:gd name="connsiteY60" fmla="*/ 2000476 h 3136102"/>
                <a:gd name="connsiteX61" fmla="*/ 2158181 w 2792362"/>
                <a:gd name="connsiteY61" fmla="*/ 1970980 h 3136102"/>
                <a:gd name="connsiteX62" fmla="*/ 2113936 w 2792362"/>
                <a:gd name="connsiteY62" fmla="*/ 1956231 h 3136102"/>
                <a:gd name="connsiteX63" fmla="*/ 2025446 w 2792362"/>
                <a:gd name="connsiteY63" fmla="*/ 1897238 h 3136102"/>
                <a:gd name="connsiteX64" fmla="*/ 1981201 w 2792362"/>
                <a:gd name="connsiteY64" fmla="*/ 1867741 h 3136102"/>
                <a:gd name="connsiteX65" fmla="*/ 1907459 w 2792362"/>
                <a:gd name="connsiteY65" fmla="*/ 1779251 h 3136102"/>
                <a:gd name="connsiteX66" fmla="*/ 1804220 w 2792362"/>
                <a:gd name="connsiteY66" fmla="*/ 1661263 h 3136102"/>
                <a:gd name="connsiteX67" fmla="*/ 1759975 w 2792362"/>
                <a:gd name="connsiteY67" fmla="*/ 1572773 h 3136102"/>
                <a:gd name="connsiteX68" fmla="*/ 1730478 w 2792362"/>
                <a:gd name="connsiteY68" fmla="*/ 1484283 h 3136102"/>
                <a:gd name="connsiteX69" fmla="*/ 1700981 w 2792362"/>
                <a:gd name="connsiteY69" fmla="*/ 1395792 h 3136102"/>
                <a:gd name="connsiteX70" fmla="*/ 1686233 w 2792362"/>
                <a:gd name="connsiteY70" fmla="*/ 1351547 h 3136102"/>
                <a:gd name="connsiteX71" fmla="*/ 1612491 w 2792362"/>
                <a:gd name="connsiteY71" fmla="*/ 1263057 h 3136102"/>
                <a:gd name="connsiteX72" fmla="*/ 1538749 w 2792362"/>
                <a:gd name="connsiteY72" fmla="*/ 1189315 h 3136102"/>
                <a:gd name="connsiteX73" fmla="*/ 1509252 w 2792362"/>
                <a:gd name="connsiteY73" fmla="*/ 1145070 h 3136102"/>
                <a:gd name="connsiteX74" fmla="*/ 1465007 w 2792362"/>
                <a:gd name="connsiteY74" fmla="*/ 1130321 h 3136102"/>
                <a:gd name="connsiteX75" fmla="*/ 1435510 w 2792362"/>
                <a:gd name="connsiteY75" fmla="*/ 1041831 h 3136102"/>
                <a:gd name="connsiteX76" fmla="*/ 1420762 w 2792362"/>
                <a:gd name="connsiteY76" fmla="*/ 997586 h 3136102"/>
                <a:gd name="connsiteX77" fmla="*/ 1391265 w 2792362"/>
                <a:gd name="connsiteY77" fmla="*/ 879599 h 3136102"/>
                <a:gd name="connsiteX78" fmla="*/ 1347020 w 2792362"/>
                <a:gd name="connsiteY78" fmla="*/ 732115 h 3136102"/>
                <a:gd name="connsiteX79" fmla="*/ 1332272 w 2792362"/>
                <a:gd name="connsiteY79" fmla="*/ 540386 h 3136102"/>
                <a:gd name="connsiteX80" fmla="*/ 1317523 w 2792362"/>
                <a:gd name="connsiteY80" fmla="*/ 496141 h 3136102"/>
                <a:gd name="connsiteX81" fmla="*/ 1302775 w 2792362"/>
                <a:gd name="connsiteY81" fmla="*/ 407651 h 3136102"/>
                <a:gd name="connsiteX82" fmla="*/ 1273278 w 2792362"/>
                <a:gd name="connsiteY82" fmla="*/ 319160 h 3136102"/>
                <a:gd name="connsiteX83" fmla="*/ 1258530 w 2792362"/>
                <a:gd name="connsiteY83" fmla="*/ 260167 h 3136102"/>
                <a:gd name="connsiteX84" fmla="*/ 1229033 w 2792362"/>
                <a:gd name="connsiteY84" fmla="*/ 171676 h 3136102"/>
                <a:gd name="connsiteX85" fmla="*/ 1236406 w 2792362"/>
                <a:gd name="connsiteY85" fmla="*/ 83187 h 3136102"/>
                <a:gd name="connsiteX86" fmla="*/ 1214284 w 2792362"/>
                <a:gd name="connsiteY86" fmla="*/ 112683 h 3136102"/>
                <a:gd name="connsiteX87" fmla="*/ 1140542 w 2792362"/>
                <a:gd name="connsiteY87" fmla="*/ 24192 h 3136102"/>
                <a:gd name="connsiteX88" fmla="*/ 1096297 w 2792362"/>
                <a:gd name="connsiteY88" fmla="*/ 9444 h 3136102"/>
                <a:gd name="connsiteX89" fmla="*/ 855406 w 2792362"/>
                <a:gd name="connsiteY89" fmla="*/ 6987 h 3136102"/>
                <a:gd name="connsiteX90" fmla="*/ 550606 w 2792362"/>
                <a:gd name="connsiteY90" fmla="*/ 6987 h 3136102"/>
                <a:gd name="connsiteX91" fmla="*/ 226142 w 2792362"/>
                <a:gd name="connsiteY91" fmla="*/ 9444 h 3136102"/>
                <a:gd name="connsiteX92" fmla="*/ 93406 w 2792362"/>
                <a:gd name="connsiteY92" fmla="*/ 6987 h 3136102"/>
                <a:gd name="connsiteX93" fmla="*/ 17206 w 2792362"/>
                <a:gd name="connsiteY93" fmla="*/ 6986 h 3136102"/>
                <a:gd name="connsiteX94" fmla="*/ 93406 w 2792362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78659 w 2792362"/>
                <a:gd name="connsiteY4" fmla="*/ 599380 h 3136102"/>
                <a:gd name="connsiteX5" fmla="*/ 108155 w 2792362"/>
                <a:gd name="connsiteY5" fmla="*/ 643625 h 3136102"/>
                <a:gd name="connsiteX6" fmla="*/ 122904 w 2792362"/>
                <a:gd name="connsiteY6" fmla="*/ 717367 h 3136102"/>
                <a:gd name="connsiteX7" fmla="*/ 137652 w 2792362"/>
                <a:gd name="connsiteY7" fmla="*/ 805857 h 3136102"/>
                <a:gd name="connsiteX8" fmla="*/ 240891 w 2792362"/>
                <a:gd name="connsiteY8" fmla="*/ 938592 h 3136102"/>
                <a:gd name="connsiteX9" fmla="*/ 270388 w 2792362"/>
                <a:gd name="connsiteY9" fmla="*/ 982838 h 3136102"/>
                <a:gd name="connsiteX10" fmla="*/ 285136 w 2792362"/>
                <a:gd name="connsiteY10" fmla="*/ 1086076 h 3136102"/>
                <a:gd name="connsiteX11" fmla="*/ 344130 w 2792362"/>
                <a:gd name="connsiteY11" fmla="*/ 1174567 h 3136102"/>
                <a:gd name="connsiteX12" fmla="*/ 358878 w 2792362"/>
                <a:gd name="connsiteY12" fmla="*/ 1248309 h 3136102"/>
                <a:gd name="connsiteX13" fmla="*/ 417872 w 2792362"/>
                <a:gd name="connsiteY13" fmla="*/ 1336799 h 3136102"/>
                <a:gd name="connsiteX14" fmla="*/ 476865 w 2792362"/>
                <a:gd name="connsiteY14" fmla="*/ 1469534 h 3136102"/>
                <a:gd name="connsiteX15" fmla="*/ 550607 w 2792362"/>
                <a:gd name="connsiteY15" fmla="*/ 1602270 h 3136102"/>
                <a:gd name="connsiteX16" fmla="*/ 594852 w 2792362"/>
                <a:gd name="connsiteY16" fmla="*/ 1631767 h 3136102"/>
                <a:gd name="connsiteX17" fmla="*/ 609601 w 2792362"/>
                <a:gd name="connsiteY17" fmla="*/ 1676012 h 3136102"/>
                <a:gd name="connsiteX18" fmla="*/ 668594 w 2792362"/>
                <a:gd name="connsiteY18" fmla="*/ 1764502 h 3136102"/>
                <a:gd name="connsiteX19" fmla="*/ 683342 w 2792362"/>
                <a:gd name="connsiteY19" fmla="*/ 1808747 h 3136102"/>
                <a:gd name="connsiteX20" fmla="*/ 771833 w 2792362"/>
                <a:gd name="connsiteY20" fmla="*/ 1941483 h 3136102"/>
                <a:gd name="connsiteX21" fmla="*/ 801330 w 2792362"/>
                <a:gd name="connsiteY21" fmla="*/ 1985728 h 3136102"/>
                <a:gd name="connsiteX22" fmla="*/ 830826 w 2792362"/>
                <a:gd name="connsiteY22" fmla="*/ 2059470 h 3136102"/>
                <a:gd name="connsiteX23" fmla="*/ 963562 w 2792362"/>
                <a:gd name="connsiteY23" fmla="*/ 2177457 h 3136102"/>
                <a:gd name="connsiteX24" fmla="*/ 1037304 w 2792362"/>
                <a:gd name="connsiteY24" fmla="*/ 2310192 h 3136102"/>
                <a:gd name="connsiteX25" fmla="*/ 1096297 w 2792362"/>
                <a:gd name="connsiteY25" fmla="*/ 2398683 h 3136102"/>
                <a:gd name="connsiteX26" fmla="*/ 1125794 w 2792362"/>
                <a:gd name="connsiteY26" fmla="*/ 2442928 h 3136102"/>
                <a:gd name="connsiteX27" fmla="*/ 1170039 w 2792362"/>
                <a:gd name="connsiteY27" fmla="*/ 2472425 h 3136102"/>
                <a:gd name="connsiteX28" fmla="*/ 1199536 w 2792362"/>
                <a:gd name="connsiteY28" fmla="*/ 2516670 h 3136102"/>
                <a:gd name="connsiteX29" fmla="*/ 1288026 w 2792362"/>
                <a:gd name="connsiteY29" fmla="*/ 2590412 h 3136102"/>
                <a:gd name="connsiteX30" fmla="*/ 1317523 w 2792362"/>
                <a:gd name="connsiteY30" fmla="*/ 2634657 h 3136102"/>
                <a:gd name="connsiteX31" fmla="*/ 1406013 w 2792362"/>
                <a:gd name="connsiteY31" fmla="*/ 2664154 h 3136102"/>
                <a:gd name="connsiteX32" fmla="*/ 1479755 w 2792362"/>
                <a:gd name="connsiteY32" fmla="*/ 2737896 h 3136102"/>
                <a:gd name="connsiteX33" fmla="*/ 1568246 w 2792362"/>
                <a:gd name="connsiteY33" fmla="*/ 2826386 h 3136102"/>
                <a:gd name="connsiteX34" fmla="*/ 1612491 w 2792362"/>
                <a:gd name="connsiteY34" fmla="*/ 2870631 h 3136102"/>
                <a:gd name="connsiteX35" fmla="*/ 1700981 w 2792362"/>
                <a:gd name="connsiteY35" fmla="*/ 2914876 h 3136102"/>
                <a:gd name="connsiteX36" fmla="*/ 1774723 w 2792362"/>
                <a:gd name="connsiteY36" fmla="*/ 3003367 h 3136102"/>
                <a:gd name="connsiteX37" fmla="*/ 1818968 w 2792362"/>
                <a:gd name="connsiteY37" fmla="*/ 3047612 h 3136102"/>
                <a:gd name="connsiteX38" fmla="*/ 1951704 w 2792362"/>
                <a:gd name="connsiteY38" fmla="*/ 3106605 h 3136102"/>
                <a:gd name="connsiteX39" fmla="*/ 2099188 w 2792362"/>
                <a:gd name="connsiteY39" fmla="*/ 3136102 h 3136102"/>
                <a:gd name="connsiteX40" fmla="*/ 2497394 w 2792362"/>
                <a:gd name="connsiteY40" fmla="*/ 3121354 h 3136102"/>
                <a:gd name="connsiteX41" fmla="*/ 2600633 w 2792362"/>
                <a:gd name="connsiteY41" fmla="*/ 3106605 h 3136102"/>
                <a:gd name="connsiteX42" fmla="*/ 2718620 w 2792362"/>
                <a:gd name="connsiteY42" fmla="*/ 3091857 h 3136102"/>
                <a:gd name="connsiteX43" fmla="*/ 2762865 w 2792362"/>
                <a:gd name="connsiteY43" fmla="*/ 3077109 h 3136102"/>
                <a:gd name="connsiteX44" fmla="*/ 2777613 w 2792362"/>
                <a:gd name="connsiteY44" fmla="*/ 3032863 h 3136102"/>
                <a:gd name="connsiteX45" fmla="*/ 2792362 w 2792362"/>
                <a:gd name="connsiteY45" fmla="*/ 2959121 h 3136102"/>
                <a:gd name="connsiteX46" fmla="*/ 2777613 w 2792362"/>
                <a:gd name="connsiteY46" fmla="*/ 2796889 h 3136102"/>
                <a:gd name="connsiteX47" fmla="*/ 2733368 w 2792362"/>
                <a:gd name="connsiteY47" fmla="*/ 2664154 h 3136102"/>
                <a:gd name="connsiteX48" fmla="*/ 2703872 w 2792362"/>
                <a:gd name="connsiteY48" fmla="*/ 2575663 h 3136102"/>
                <a:gd name="connsiteX49" fmla="*/ 2689123 w 2792362"/>
                <a:gd name="connsiteY49" fmla="*/ 2531418 h 3136102"/>
                <a:gd name="connsiteX50" fmla="*/ 2659626 w 2792362"/>
                <a:gd name="connsiteY50" fmla="*/ 2487173 h 3136102"/>
                <a:gd name="connsiteX51" fmla="*/ 2615381 w 2792362"/>
                <a:gd name="connsiteY51" fmla="*/ 2398683 h 3136102"/>
                <a:gd name="connsiteX52" fmla="*/ 2600633 w 2792362"/>
                <a:gd name="connsiteY52" fmla="*/ 2354438 h 3136102"/>
                <a:gd name="connsiteX53" fmla="*/ 2556388 w 2792362"/>
                <a:gd name="connsiteY53" fmla="*/ 2310192 h 3136102"/>
                <a:gd name="connsiteX54" fmla="*/ 2526891 w 2792362"/>
                <a:gd name="connsiteY54" fmla="*/ 2265947 h 3136102"/>
                <a:gd name="connsiteX55" fmla="*/ 2482646 w 2792362"/>
                <a:gd name="connsiteY55" fmla="*/ 2221702 h 3136102"/>
                <a:gd name="connsiteX56" fmla="*/ 2453149 w 2792362"/>
                <a:gd name="connsiteY56" fmla="*/ 2177457 h 3136102"/>
                <a:gd name="connsiteX57" fmla="*/ 2320413 w 2792362"/>
                <a:gd name="connsiteY57" fmla="*/ 2088967 h 3136102"/>
                <a:gd name="connsiteX58" fmla="*/ 2276168 w 2792362"/>
                <a:gd name="connsiteY58" fmla="*/ 2059470 h 3136102"/>
                <a:gd name="connsiteX59" fmla="*/ 2246672 w 2792362"/>
                <a:gd name="connsiteY59" fmla="*/ 2015225 h 3136102"/>
                <a:gd name="connsiteX60" fmla="*/ 2202426 w 2792362"/>
                <a:gd name="connsiteY60" fmla="*/ 2000476 h 3136102"/>
                <a:gd name="connsiteX61" fmla="*/ 2158181 w 2792362"/>
                <a:gd name="connsiteY61" fmla="*/ 1970980 h 3136102"/>
                <a:gd name="connsiteX62" fmla="*/ 2113936 w 2792362"/>
                <a:gd name="connsiteY62" fmla="*/ 1956231 h 3136102"/>
                <a:gd name="connsiteX63" fmla="*/ 2025446 w 2792362"/>
                <a:gd name="connsiteY63" fmla="*/ 1897238 h 3136102"/>
                <a:gd name="connsiteX64" fmla="*/ 1981201 w 2792362"/>
                <a:gd name="connsiteY64" fmla="*/ 1867741 h 3136102"/>
                <a:gd name="connsiteX65" fmla="*/ 1907459 w 2792362"/>
                <a:gd name="connsiteY65" fmla="*/ 1779251 h 3136102"/>
                <a:gd name="connsiteX66" fmla="*/ 1804220 w 2792362"/>
                <a:gd name="connsiteY66" fmla="*/ 1661263 h 3136102"/>
                <a:gd name="connsiteX67" fmla="*/ 1759975 w 2792362"/>
                <a:gd name="connsiteY67" fmla="*/ 1572773 h 3136102"/>
                <a:gd name="connsiteX68" fmla="*/ 1730478 w 2792362"/>
                <a:gd name="connsiteY68" fmla="*/ 1484283 h 3136102"/>
                <a:gd name="connsiteX69" fmla="*/ 1700981 w 2792362"/>
                <a:gd name="connsiteY69" fmla="*/ 1395792 h 3136102"/>
                <a:gd name="connsiteX70" fmla="*/ 1686233 w 2792362"/>
                <a:gd name="connsiteY70" fmla="*/ 1351547 h 3136102"/>
                <a:gd name="connsiteX71" fmla="*/ 1612491 w 2792362"/>
                <a:gd name="connsiteY71" fmla="*/ 1263057 h 3136102"/>
                <a:gd name="connsiteX72" fmla="*/ 1538749 w 2792362"/>
                <a:gd name="connsiteY72" fmla="*/ 1189315 h 3136102"/>
                <a:gd name="connsiteX73" fmla="*/ 1509252 w 2792362"/>
                <a:gd name="connsiteY73" fmla="*/ 1145070 h 3136102"/>
                <a:gd name="connsiteX74" fmla="*/ 1465007 w 2792362"/>
                <a:gd name="connsiteY74" fmla="*/ 1130321 h 3136102"/>
                <a:gd name="connsiteX75" fmla="*/ 1435510 w 2792362"/>
                <a:gd name="connsiteY75" fmla="*/ 1041831 h 3136102"/>
                <a:gd name="connsiteX76" fmla="*/ 1420762 w 2792362"/>
                <a:gd name="connsiteY76" fmla="*/ 997586 h 3136102"/>
                <a:gd name="connsiteX77" fmla="*/ 1391265 w 2792362"/>
                <a:gd name="connsiteY77" fmla="*/ 879599 h 3136102"/>
                <a:gd name="connsiteX78" fmla="*/ 1347020 w 2792362"/>
                <a:gd name="connsiteY78" fmla="*/ 732115 h 3136102"/>
                <a:gd name="connsiteX79" fmla="*/ 1332272 w 2792362"/>
                <a:gd name="connsiteY79" fmla="*/ 540386 h 3136102"/>
                <a:gd name="connsiteX80" fmla="*/ 1317523 w 2792362"/>
                <a:gd name="connsiteY80" fmla="*/ 496141 h 3136102"/>
                <a:gd name="connsiteX81" fmla="*/ 1302775 w 2792362"/>
                <a:gd name="connsiteY81" fmla="*/ 407651 h 3136102"/>
                <a:gd name="connsiteX82" fmla="*/ 1273278 w 2792362"/>
                <a:gd name="connsiteY82" fmla="*/ 319160 h 3136102"/>
                <a:gd name="connsiteX83" fmla="*/ 1258530 w 2792362"/>
                <a:gd name="connsiteY83" fmla="*/ 260167 h 3136102"/>
                <a:gd name="connsiteX84" fmla="*/ 1229033 w 2792362"/>
                <a:gd name="connsiteY84" fmla="*/ 171676 h 3136102"/>
                <a:gd name="connsiteX85" fmla="*/ 1236406 w 2792362"/>
                <a:gd name="connsiteY85" fmla="*/ 83187 h 3136102"/>
                <a:gd name="connsiteX86" fmla="*/ 1236406 w 2792362"/>
                <a:gd name="connsiteY86" fmla="*/ 83187 h 3136102"/>
                <a:gd name="connsiteX87" fmla="*/ 1140542 w 2792362"/>
                <a:gd name="connsiteY87" fmla="*/ 24192 h 3136102"/>
                <a:gd name="connsiteX88" fmla="*/ 1096297 w 2792362"/>
                <a:gd name="connsiteY88" fmla="*/ 9444 h 3136102"/>
                <a:gd name="connsiteX89" fmla="*/ 855406 w 2792362"/>
                <a:gd name="connsiteY89" fmla="*/ 6987 h 3136102"/>
                <a:gd name="connsiteX90" fmla="*/ 550606 w 2792362"/>
                <a:gd name="connsiteY90" fmla="*/ 6987 h 3136102"/>
                <a:gd name="connsiteX91" fmla="*/ 226142 w 2792362"/>
                <a:gd name="connsiteY91" fmla="*/ 9444 h 3136102"/>
                <a:gd name="connsiteX92" fmla="*/ 93406 w 2792362"/>
                <a:gd name="connsiteY92" fmla="*/ 6987 h 3136102"/>
                <a:gd name="connsiteX93" fmla="*/ 17206 w 2792362"/>
                <a:gd name="connsiteY93" fmla="*/ 6986 h 3136102"/>
                <a:gd name="connsiteX94" fmla="*/ 93406 w 2792362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78659 w 2792362"/>
                <a:gd name="connsiteY4" fmla="*/ 599380 h 3136102"/>
                <a:gd name="connsiteX5" fmla="*/ 108155 w 2792362"/>
                <a:gd name="connsiteY5" fmla="*/ 643625 h 3136102"/>
                <a:gd name="connsiteX6" fmla="*/ 122904 w 2792362"/>
                <a:gd name="connsiteY6" fmla="*/ 717367 h 3136102"/>
                <a:gd name="connsiteX7" fmla="*/ 137652 w 2792362"/>
                <a:gd name="connsiteY7" fmla="*/ 805857 h 3136102"/>
                <a:gd name="connsiteX8" fmla="*/ 240891 w 2792362"/>
                <a:gd name="connsiteY8" fmla="*/ 938592 h 3136102"/>
                <a:gd name="connsiteX9" fmla="*/ 270388 w 2792362"/>
                <a:gd name="connsiteY9" fmla="*/ 982838 h 3136102"/>
                <a:gd name="connsiteX10" fmla="*/ 285136 w 2792362"/>
                <a:gd name="connsiteY10" fmla="*/ 1086076 h 3136102"/>
                <a:gd name="connsiteX11" fmla="*/ 344130 w 2792362"/>
                <a:gd name="connsiteY11" fmla="*/ 1174567 h 3136102"/>
                <a:gd name="connsiteX12" fmla="*/ 358878 w 2792362"/>
                <a:gd name="connsiteY12" fmla="*/ 1248309 h 3136102"/>
                <a:gd name="connsiteX13" fmla="*/ 417872 w 2792362"/>
                <a:gd name="connsiteY13" fmla="*/ 1336799 h 3136102"/>
                <a:gd name="connsiteX14" fmla="*/ 476865 w 2792362"/>
                <a:gd name="connsiteY14" fmla="*/ 1469534 h 3136102"/>
                <a:gd name="connsiteX15" fmla="*/ 550607 w 2792362"/>
                <a:gd name="connsiteY15" fmla="*/ 1602270 h 3136102"/>
                <a:gd name="connsiteX16" fmla="*/ 594852 w 2792362"/>
                <a:gd name="connsiteY16" fmla="*/ 1631767 h 3136102"/>
                <a:gd name="connsiteX17" fmla="*/ 609601 w 2792362"/>
                <a:gd name="connsiteY17" fmla="*/ 1676012 h 3136102"/>
                <a:gd name="connsiteX18" fmla="*/ 668594 w 2792362"/>
                <a:gd name="connsiteY18" fmla="*/ 1764502 h 3136102"/>
                <a:gd name="connsiteX19" fmla="*/ 683342 w 2792362"/>
                <a:gd name="connsiteY19" fmla="*/ 1808747 h 3136102"/>
                <a:gd name="connsiteX20" fmla="*/ 771833 w 2792362"/>
                <a:gd name="connsiteY20" fmla="*/ 1941483 h 3136102"/>
                <a:gd name="connsiteX21" fmla="*/ 801330 w 2792362"/>
                <a:gd name="connsiteY21" fmla="*/ 1985728 h 3136102"/>
                <a:gd name="connsiteX22" fmla="*/ 830826 w 2792362"/>
                <a:gd name="connsiteY22" fmla="*/ 2059470 h 3136102"/>
                <a:gd name="connsiteX23" fmla="*/ 963562 w 2792362"/>
                <a:gd name="connsiteY23" fmla="*/ 2177457 h 3136102"/>
                <a:gd name="connsiteX24" fmla="*/ 1037304 w 2792362"/>
                <a:gd name="connsiteY24" fmla="*/ 2310192 h 3136102"/>
                <a:gd name="connsiteX25" fmla="*/ 1096297 w 2792362"/>
                <a:gd name="connsiteY25" fmla="*/ 2398683 h 3136102"/>
                <a:gd name="connsiteX26" fmla="*/ 1125794 w 2792362"/>
                <a:gd name="connsiteY26" fmla="*/ 2442928 h 3136102"/>
                <a:gd name="connsiteX27" fmla="*/ 1170039 w 2792362"/>
                <a:gd name="connsiteY27" fmla="*/ 2472425 h 3136102"/>
                <a:gd name="connsiteX28" fmla="*/ 1199536 w 2792362"/>
                <a:gd name="connsiteY28" fmla="*/ 2516670 h 3136102"/>
                <a:gd name="connsiteX29" fmla="*/ 1288026 w 2792362"/>
                <a:gd name="connsiteY29" fmla="*/ 2590412 h 3136102"/>
                <a:gd name="connsiteX30" fmla="*/ 1317523 w 2792362"/>
                <a:gd name="connsiteY30" fmla="*/ 2634657 h 3136102"/>
                <a:gd name="connsiteX31" fmla="*/ 1406013 w 2792362"/>
                <a:gd name="connsiteY31" fmla="*/ 2664154 h 3136102"/>
                <a:gd name="connsiteX32" fmla="*/ 1479755 w 2792362"/>
                <a:gd name="connsiteY32" fmla="*/ 2737896 h 3136102"/>
                <a:gd name="connsiteX33" fmla="*/ 1568246 w 2792362"/>
                <a:gd name="connsiteY33" fmla="*/ 2826386 h 3136102"/>
                <a:gd name="connsiteX34" fmla="*/ 1612491 w 2792362"/>
                <a:gd name="connsiteY34" fmla="*/ 2870631 h 3136102"/>
                <a:gd name="connsiteX35" fmla="*/ 1700981 w 2792362"/>
                <a:gd name="connsiteY35" fmla="*/ 2914876 h 3136102"/>
                <a:gd name="connsiteX36" fmla="*/ 1774723 w 2792362"/>
                <a:gd name="connsiteY36" fmla="*/ 3003367 h 3136102"/>
                <a:gd name="connsiteX37" fmla="*/ 1818968 w 2792362"/>
                <a:gd name="connsiteY37" fmla="*/ 3047612 h 3136102"/>
                <a:gd name="connsiteX38" fmla="*/ 1951704 w 2792362"/>
                <a:gd name="connsiteY38" fmla="*/ 3106605 h 3136102"/>
                <a:gd name="connsiteX39" fmla="*/ 2099188 w 2792362"/>
                <a:gd name="connsiteY39" fmla="*/ 3136102 h 3136102"/>
                <a:gd name="connsiteX40" fmla="*/ 2497394 w 2792362"/>
                <a:gd name="connsiteY40" fmla="*/ 3121354 h 3136102"/>
                <a:gd name="connsiteX41" fmla="*/ 2600633 w 2792362"/>
                <a:gd name="connsiteY41" fmla="*/ 3106605 h 3136102"/>
                <a:gd name="connsiteX42" fmla="*/ 2718620 w 2792362"/>
                <a:gd name="connsiteY42" fmla="*/ 3091857 h 3136102"/>
                <a:gd name="connsiteX43" fmla="*/ 2762865 w 2792362"/>
                <a:gd name="connsiteY43" fmla="*/ 3077109 h 3136102"/>
                <a:gd name="connsiteX44" fmla="*/ 2777613 w 2792362"/>
                <a:gd name="connsiteY44" fmla="*/ 3032863 h 3136102"/>
                <a:gd name="connsiteX45" fmla="*/ 2792362 w 2792362"/>
                <a:gd name="connsiteY45" fmla="*/ 2959121 h 3136102"/>
                <a:gd name="connsiteX46" fmla="*/ 2777613 w 2792362"/>
                <a:gd name="connsiteY46" fmla="*/ 2796889 h 3136102"/>
                <a:gd name="connsiteX47" fmla="*/ 2733368 w 2792362"/>
                <a:gd name="connsiteY47" fmla="*/ 2664154 h 3136102"/>
                <a:gd name="connsiteX48" fmla="*/ 2703872 w 2792362"/>
                <a:gd name="connsiteY48" fmla="*/ 2575663 h 3136102"/>
                <a:gd name="connsiteX49" fmla="*/ 2689123 w 2792362"/>
                <a:gd name="connsiteY49" fmla="*/ 2531418 h 3136102"/>
                <a:gd name="connsiteX50" fmla="*/ 2659626 w 2792362"/>
                <a:gd name="connsiteY50" fmla="*/ 2487173 h 3136102"/>
                <a:gd name="connsiteX51" fmla="*/ 2615381 w 2792362"/>
                <a:gd name="connsiteY51" fmla="*/ 2398683 h 3136102"/>
                <a:gd name="connsiteX52" fmla="*/ 2600633 w 2792362"/>
                <a:gd name="connsiteY52" fmla="*/ 2354438 h 3136102"/>
                <a:gd name="connsiteX53" fmla="*/ 2556388 w 2792362"/>
                <a:gd name="connsiteY53" fmla="*/ 2310192 h 3136102"/>
                <a:gd name="connsiteX54" fmla="*/ 2526891 w 2792362"/>
                <a:gd name="connsiteY54" fmla="*/ 2265947 h 3136102"/>
                <a:gd name="connsiteX55" fmla="*/ 2482646 w 2792362"/>
                <a:gd name="connsiteY55" fmla="*/ 2221702 h 3136102"/>
                <a:gd name="connsiteX56" fmla="*/ 2453149 w 2792362"/>
                <a:gd name="connsiteY56" fmla="*/ 2177457 h 3136102"/>
                <a:gd name="connsiteX57" fmla="*/ 2320413 w 2792362"/>
                <a:gd name="connsiteY57" fmla="*/ 2088967 h 3136102"/>
                <a:gd name="connsiteX58" fmla="*/ 2276168 w 2792362"/>
                <a:gd name="connsiteY58" fmla="*/ 2059470 h 3136102"/>
                <a:gd name="connsiteX59" fmla="*/ 2246672 w 2792362"/>
                <a:gd name="connsiteY59" fmla="*/ 2015225 h 3136102"/>
                <a:gd name="connsiteX60" fmla="*/ 2202426 w 2792362"/>
                <a:gd name="connsiteY60" fmla="*/ 2000476 h 3136102"/>
                <a:gd name="connsiteX61" fmla="*/ 2158181 w 2792362"/>
                <a:gd name="connsiteY61" fmla="*/ 1970980 h 3136102"/>
                <a:gd name="connsiteX62" fmla="*/ 2113936 w 2792362"/>
                <a:gd name="connsiteY62" fmla="*/ 1956231 h 3136102"/>
                <a:gd name="connsiteX63" fmla="*/ 2025446 w 2792362"/>
                <a:gd name="connsiteY63" fmla="*/ 1897238 h 3136102"/>
                <a:gd name="connsiteX64" fmla="*/ 1981201 w 2792362"/>
                <a:gd name="connsiteY64" fmla="*/ 1867741 h 3136102"/>
                <a:gd name="connsiteX65" fmla="*/ 1907459 w 2792362"/>
                <a:gd name="connsiteY65" fmla="*/ 1779251 h 3136102"/>
                <a:gd name="connsiteX66" fmla="*/ 1804220 w 2792362"/>
                <a:gd name="connsiteY66" fmla="*/ 1661263 h 3136102"/>
                <a:gd name="connsiteX67" fmla="*/ 1759975 w 2792362"/>
                <a:gd name="connsiteY67" fmla="*/ 1572773 h 3136102"/>
                <a:gd name="connsiteX68" fmla="*/ 1730478 w 2792362"/>
                <a:gd name="connsiteY68" fmla="*/ 1484283 h 3136102"/>
                <a:gd name="connsiteX69" fmla="*/ 1700981 w 2792362"/>
                <a:gd name="connsiteY69" fmla="*/ 1395792 h 3136102"/>
                <a:gd name="connsiteX70" fmla="*/ 1686233 w 2792362"/>
                <a:gd name="connsiteY70" fmla="*/ 1351547 h 3136102"/>
                <a:gd name="connsiteX71" fmla="*/ 1612491 w 2792362"/>
                <a:gd name="connsiteY71" fmla="*/ 1263057 h 3136102"/>
                <a:gd name="connsiteX72" fmla="*/ 1538749 w 2792362"/>
                <a:gd name="connsiteY72" fmla="*/ 1189315 h 3136102"/>
                <a:gd name="connsiteX73" fmla="*/ 1509252 w 2792362"/>
                <a:gd name="connsiteY73" fmla="*/ 1145070 h 3136102"/>
                <a:gd name="connsiteX74" fmla="*/ 1465007 w 2792362"/>
                <a:gd name="connsiteY74" fmla="*/ 1130321 h 3136102"/>
                <a:gd name="connsiteX75" fmla="*/ 1435510 w 2792362"/>
                <a:gd name="connsiteY75" fmla="*/ 1041831 h 3136102"/>
                <a:gd name="connsiteX76" fmla="*/ 1420762 w 2792362"/>
                <a:gd name="connsiteY76" fmla="*/ 997586 h 3136102"/>
                <a:gd name="connsiteX77" fmla="*/ 1391265 w 2792362"/>
                <a:gd name="connsiteY77" fmla="*/ 879599 h 3136102"/>
                <a:gd name="connsiteX78" fmla="*/ 1347020 w 2792362"/>
                <a:gd name="connsiteY78" fmla="*/ 732115 h 3136102"/>
                <a:gd name="connsiteX79" fmla="*/ 1332272 w 2792362"/>
                <a:gd name="connsiteY79" fmla="*/ 540386 h 3136102"/>
                <a:gd name="connsiteX80" fmla="*/ 1317523 w 2792362"/>
                <a:gd name="connsiteY80" fmla="*/ 496141 h 3136102"/>
                <a:gd name="connsiteX81" fmla="*/ 1302775 w 2792362"/>
                <a:gd name="connsiteY81" fmla="*/ 407651 h 3136102"/>
                <a:gd name="connsiteX82" fmla="*/ 1273278 w 2792362"/>
                <a:gd name="connsiteY82" fmla="*/ 319160 h 3136102"/>
                <a:gd name="connsiteX83" fmla="*/ 1258530 w 2792362"/>
                <a:gd name="connsiteY83" fmla="*/ 260167 h 3136102"/>
                <a:gd name="connsiteX84" fmla="*/ 1229033 w 2792362"/>
                <a:gd name="connsiteY84" fmla="*/ 171676 h 3136102"/>
                <a:gd name="connsiteX85" fmla="*/ 1236406 w 2792362"/>
                <a:gd name="connsiteY85" fmla="*/ 83187 h 3136102"/>
                <a:gd name="connsiteX86" fmla="*/ 1236406 w 2792362"/>
                <a:gd name="connsiteY86" fmla="*/ 83187 h 3136102"/>
                <a:gd name="connsiteX87" fmla="*/ 1140542 w 2792362"/>
                <a:gd name="connsiteY87" fmla="*/ 24192 h 3136102"/>
                <a:gd name="connsiteX88" fmla="*/ 1096297 w 2792362"/>
                <a:gd name="connsiteY88" fmla="*/ 9444 h 3136102"/>
                <a:gd name="connsiteX89" fmla="*/ 855406 w 2792362"/>
                <a:gd name="connsiteY89" fmla="*/ 6987 h 3136102"/>
                <a:gd name="connsiteX90" fmla="*/ 550606 w 2792362"/>
                <a:gd name="connsiteY90" fmla="*/ 6987 h 3136102"/>
                <a:gd name="connsiteX91" fmla="*/ 226142 w 2792362"/>
                <a:gd name="connsiteY91" fmla="*/ 9444 h 3136102"/>
                <a:gd name="connsiteX92" fmla="*/ 93406 w 2792362"/>
                <a:gd name="connsiteY92" fmla="*/ 6987 h 3136102"/>
                <a:gd name="connsiteX93" fmla="*/ 17206 w 2792362"/>
                <a:gd name="connsiteY93" fmla="*/ 6986 h 3136102"/>
                <a:gd name="connsiteX94" fmla="*/ 93406 w 2792362"/>
                <a:gd name="connsiteY94" fmla="*/ 6987 h 3136102"/>
                <a:gd name="connsiteX0" fmla="*/ 93406 w 2792362"/>
                <a:gd name="connsiteY0" fmla="*/ 6987 h 3136102"/>
                <a:gd name="connsiteX1" fmla="*/ 93406 w 2792362"/>
                <a:gd name="connsiteY1" fmla="*/ 83187 h 3136102"/>
                <a:gd name="connsiteX2" fmla="*/ 93406 w 2792362"/>
                <a:gd name="connsiteY2" fmla="*/ 311787 h 3136102"/>
                <a:gd name="connsiteX3" fmla="*/ 93406 w 2792362"/>
                <a:gd name="connsiteY3" fmla="*/ 464187 h 3136102"/>
                <a:gd name="connsiteX4" fmla="*/ 78659 w 2792362"/>
                <a:gd name="connsiteY4" fmla="*/ 599380 h 3136102"/>
                <a:gd name="connsiteX5" fmla="*/ 108155 w 2792362"/>
                <a:gd name="connsiteY5" fmla="*/ 643625 h 3136102"/>
                <a:gd name="connsiteX6" fmla="*/ 122904 w 2792362"/>
                <a:gd name="connsiteY6" fmla="*/ 717367 h 3136102"/>
                <a:gd name="connsiteX7" fmla="*/ 137652 w 2792362"/>
                <a:gd name="connsiteY7" fmla="*/ 805857 h 3136102"/>
                <a:gd name="connsiteX8" fmla="*/ 240891 w 2792362"/>
                <a:gd name="connsiteY8" fmla="*/ 938592 h 3136102"/>
                <a:gd name="connsiteX9" fmla="*/ 270388 w 2792362"/>
                <a:gd name="connsiteY9" fmla="*/ 982838 h 3136102"/>
                <a:gd name="connsiteX10" fmla="*/ 285136 w 2792362"/>
                <a:gd name="connsiteY10" fmla="*/ 1086076 h 3136102"/>
                <a:gd name="connsiteX11" fmla="*/ 344130 w 2792362"/>
                <a:gd name="connsiteY11" fmla="*/ 1174567 h 3136102"/>
                <a:gd name="connsiteX12" fmla="*/ 358878 w 2792362"/>
                <a:gd name="connsiteY12" fmla="*/ 1248309 h 3136102"/>
                <a:gd name="connsiteX13" fmla="*/ 417872 w 2792362"/>
                <a:gd name="connsiteY13" fmla="*/ 1336799 h 3136102"/>
                <a:gd name="connsiteX14" fmla="*/ 476865 w 2792362"/>
                <a:gd name="connsiteY14" fmla="*/ 1469534 h 3136102"/>
                <a:gd name="connsiteX15" fmla="*/ 550607 w 2792362"/>
                <a:gd name="connsiteY15" fmla="*/ 1602270 h 3136102"/>
                <a:gd name="connsiteX16" fmla="*/ 594852 w 2792362"/>
                <a:gd name="connsiteY16" fmla="*/ 1631767 h 3136102"/>
                <a:gd name="connsiteX17" fmla="*/ 609601 w 2792362"/>
                <a:gd name="connsiteY17" fmla="*/ 1676012 h 3136102"/>
                <a:gd name="connsiteX18" fmla="*/ 668594 w 2792362"/>
                <a:gd name="connsiteY18" fmla="*/ 1764502 h 3136102"/>
                <a:gd name="connsiteX19" fmla="*/ 683342 w 2792362"/>
                <a:gd name="connsiteY19" fmla="*/ 1808747 h 3136102"/>
                <a:gd name="connsiteX20" fmla="*/ 771833 w 2792362"/>
                <a:gd name="connsiteY20" fmla="*/ 1941483 h 3136102"/>
                <a:gd name="connsiteX21" fmla="*/ 801330 w 2792362"/>
                <a:gd name="connsiteY21" fmla="*/ 1985728 h 3136102"/>
                <a:gd name="connsiteX22" fmla="*/ 830826 w 2792362"/>
                <a:gd name="connsiteY22" fmla="*/ 2059470 h 3136102"/>
                <a:gd name="connsiteX23" fmla="*/ 963562 w 2792362"/>
                <a:gd name="connsiteY23" fmla="*/ 2177457 h 3136102"/>
                <a:gd name="connsiteX24" fmla="*/ 1037304 w 2792362"/>
                <a:gd name="connsiteY24" fmla="*/ 2310192 h 3136102"/>
                <a:gd name="connsiteX25" fmla="*/ 1096297 w 2792362"/>
                <a:gd name="connsiteY25" fmla="*/ 2398683 h 3136102"/>
                <a:gd name="connsiteX26" fmla="*/ 1125794 w 2792362"/>
                <a:gd name="connsiteY26" fmla="*/ 2442928 h 3136102"/>
                <a:gd name="connsiteX27" fmla="*/ 1170039 w 2792362"/>
                <a:gd name="connsiteY27" fmla="*/ 2472425 h 3136102"/>
                <a:gd name="connsiteX28" fmla="*/ 1199536 w 2792362"/>
                <a:gd name="connsiteY28" fmla="*/ 2516670 h 3136102"/>
                <a:gd name="connsiteX29" fmla="*/ 1288026 w 2792362"/>
                <a:gd name="connsiteY29" fmla="*/ 2590412 h 3136102"/>
                <a:gd name="connsiteX30" fmla="*/ 1317523 w 2792362"/>
                <a:gd name="connsiteY30" fmla="*/ 2634657 h 3136102"/>
                <a:gd name="connsiteX31" fmla="*/ 1406013 w 2792362"/>
                <a:gd name="connsiteY31" fmla="*/ 2664154 h 3136102"/>
                <a:gd name="connsiteX32" fmla="*/ 1479755 w 2792362"/>
                <a:gd name="connsiteY32" fmla="*/ 2737896 h 3136102"/>
                <a:gd name="connsiteX33" fmla="*/ 1568246 w 2792362"/>
                <a:gd name="connsiteY33" fmla="*/ 2826386 h 3136102"/>
                <a:gd name="connsiteX34" fmla="*/ 1612491 w 2792362"/>
                <a:gd name="connsiteY34" fmla="*/ 2870631 h 3136102"/>
                <a:gd name="connsiteX35" fmla="*/ 1700981 w 2792362"/>
                <a:gd name="connsiteY35" fmla="*/ 2914876 h 3136102"/>
                <a:gd name="connsiteX36" fmla="*/ 1774723 w 2792362"/>
                <a:gd name="connsiteY36" fmla="*/ 3003367 h 3136102"/>
                <a:gd name="connsiteX37" fmla="*/ 1818968 w 2792362"/>
                <a:gd name="connsiteY37" fmla="*/ 3047612 h 3136102"/>
                <a:gd name="connsiteX38" fmla="*/ 1951704 w 2792362"/>
                <a:gd name="connsiteY38" fmla="*/ 3106605 h 3136102"/>
                <a:gd name="connsiteX39" fmla="*/ 2099188 w 2792362"/>
                <a:gd name="connsiteY39" fmla="*/ 3136102 h 3136102"/>
                <a:gd name="connsiteX40" fmla="*/ 2497394 w 2792362"/>
                <a:gd name="connsiteY40" fmla="*/ 3121354 h 3136102"/>
                <a:gd name="connsiteX41" fmla="*/ 2600633 w 2792362"/>
                <a:gd name="connsiteY41" fmla="*/ 3106605 h 3136102"/>
                <a:gd name="connsiteX42" fmla="*/ 2718620 w 2792362"/>
                <a:gd name="connsiteY42" fmla="*/ 3091857 h 3136102"/>
                <a:gd name="connsiteX43" fmla="*/ 2762865 w 2792362"/>
                <a:gd name="connsiteY43" fmla="*/ 3077109 h 3136102"/>
                <a:gd name="connsiteX44" fmla="*/ 2777613 w 2792362"/>
                <a:gd name="connsiteY44" fmla="*/ 3032863 h 3136102"/>
                <a:gd name="connsiteX45" fmla="*/ 2792362 w 2792362"/>
                <a:gd name="connsiteY45" fmla="*/ 2959121 h 3136102"/>
                <a:gd name="connsiteX46" fmla="*/ 2777613 w 2792362"/>
                <a:gd name="connsiteY46" fmla="*/ 2796889 h 3136102"/>
                <a:gd name="connsiteX47" fmla="*/ 2733368 w 2792362"/>
                <a:gd name="connsiteY47" fmla="*/ 2664154 h 3136102"/>
                <a:gd name="connsiteX48" fmla="*/ 2703872 w 2792362"/>
                <a:gd name="connsiteY48" fmla="*/ 2575663 h 3136102"/>
                <a:gd name="connsiteX49" fmla="*/ 2689123 w 2792362"/>
                <a:gd name="connsiteY49" fmla="*/ 2531418 h 3136102"/>
                <a:gd name="connsiteX50" fmla="*/ 2659626 w 2792362"/>
                <a:gd name="connsiteY50" fmla="*/ 2487173 h 3136102"/>
                <a:gd name="connsiteX51" fmla="*/ 2615381 w 2792362"/>
                <a:gd name="connsiteY51" fmla="*/ 2398683 h 3136102"/>
                <a:gd name="connsiteX52" fmla="*/ 2600633 w 2792362"/>
                <a:gd name="connsiteY52" fmla="*/ 2354438 h 3136102"/>
                <a:gd name="connsiteX53" fmla="*/ 2556388 w 2792362"/>
                <a:gd name="connsiteY53" fmla="*/ 2310192 h 3136102"/>
                <a:gd name="connsiteX54" fmla="*/ 2526891 w 2792362"/>
                <a:gd name="connsiteY54" fmla="*/ 2265947 h 3136102"/>
                <a:gd name="connsiteX55" fmla="*/ 2482646 w 2792362"/>
                <a:gd name="connsiteY55" fmla="*/ 2221702 h 3136102"/>
                <a:gd name="connsiteX56" fmla="*/ 2453149 w 2792362"/>
                <a:gd name="connsiteY56" fmla="*/ 2177457 h 3136102"/>
                <a:gd name="connsiteX57" fmla="*/ 2320413 w 2792362"/>
                <a:gd name="connsiteY57" fmla="*/ 2088967 h 3136102"/>
                <a:gd name="connsiteX58" fmla="*/ 2276168 w 2792362"/>
                <a:gd name="connsiteY58" fmla="*/ 2059470 h 3136102"/>
                <a:gd name="connsiteX59" fmla="*/ 2246672 w 2792362"/>
                <a:gd name="connsiteY59" fmla="*/ 2015225 h 3136102"/>
                <a:gd name="connsiteX60" fmla="*/ 2202426 w 2792362"/>
                <a:gd name="connsiteY60" fmla="*/ 2000476 h 3136102"/>
                <a:gd name="connsiteX61" fmla="*/ 2158181 w 2792362"/>
                <a:gd name="connsiteY61" fmla="*/ 1970980 h 3136102"/>
                <a:gd name="connsiteX62" fmla="*/ 2113936 w 2792362"/>
                <a:gd name="connsiteY62" fmla="*/ 1956231 h 3136102"/>
                <a:gd name="connsiteX63" fmla="*/ 2025446 w 2792362"/>
                <a:gd name="connsiteY63" fmla="*/ 1897238 h 3136102"/>
                <a:gd name="connsiteX64" fmla="*/ 1981201 w 2792362"/>
                <a:gd name="connsiteY64" fmla="*/ 1867741 h 3136102"/>
                <a:gd name="connsiteX65" fmla="*/ 1907459 w 2792362"/>
                <a:gd name="connsiteY65" fmla="*/ 1779251 h 3136102"/>
                <a:gd name="connsiteX66" fmla="*/ 1804220 w 2792362"/>
                <a:gd name="connsiteY66" fmla="*/ 1661263 h 3136102"/>
                <a:gd name="connsiteX67" fmla="*/ 1759975 w 2792362"/>
                <a:gd name="connsiteY67" fmla="*/ 1572773 h 3136102"/>
                <a:gd name="connsiteX68" fmla="*/ 1730478 w 2792362"/>
                <a:gd name="connsiteY68" fmla="*/ 1484283 h 3136102"/>
                <a:gd name="connsiteX69" fmla="*/ 1700981 w 2792362"/>
                <a:gd name="connsiteY69" fmla="*/ 1395792 h 3136102"/>
                <a:gd name="connsiteX70" fmla="*/ 1686233 w 2792362"/>
                <a:gd name="connsiteY70" fmla="*/ 1351547 h 3136102"/>
                <a:gd name="connsiteX71" fmla="*/ 1612491 w 2792362"/>
                <a:gd name="connsiteY71" fmla="*/ 1263057 h 3136102"/>
                <a:gd name="connsiteX72" fmla="*/ 1538749 w 2792362"/>
                <a:gd name="connsiteY72" fmla="*/ 1189315 h 3136102"/>
                <a:gd name="connsiteX73" fmla="*/ 1509252 w 2792362"/>
                <a:gd name="connsiteY73" fmla="*/ 1145070 h 3136102"/>
                <a:gd name="connsiteX74" fmla="*/ 1465007 w 2792362"/>
                <a:gd name="connsiteY74" fmla="*/ 1130321 h 3136102"/>
                <a:gd name="connsiteX75" fmla="*/ 1435510 w 2792362"/>
                <a:gd name="connsiteY75" fmla="*/ 1041831 h 3136102"/>
                <a:gd name="connsiteX76" fmla="*/ 1420762 w 2792362"/>
                <a:gd name="connsiteY76" fmla="*/ 997586 h 3136102"/>
                <a:gd name="connsiteX77" fmla="*/ 1391265 w 2792362"/>
                <a:gd name="connsiteY77" fmla="*/ 879599 h 3136102"/>
                <a:gd name="connsiteX78" fmla="*/ 1347020 w 2792362"/>
                <a:gd name="connsiteY78" fmla="*/ 732115 h 3136102"/>
                <a:gd name="connsiteX79" fmla="*/ 1332272 w 2792362"/>
                <a:gd name="connsiteY79" fmla="*/ 540386 h 3136102"/>
                <a:gd name="connsiteX80" fmla="*/ 1317523 w 2792362"/>
                <a:gd name="connsiteY80" fmla="*/ 496141 h 3136102"/>
                <a:gd name="connsiteX81" fmla="*/ 1302775 w 2792362"/>
                <a:gd name="connsiteY81" fmla="*/ 407651 h 3136102"/>
                <a:gd name="connsiteX82" fmla="*/ 1273278 w 2792362"/>
                <a:gd name="connsiteY82" fmla="*/ 319160 h 3136102"/>
                <a:gd name="connsiteX83" fmla="*/ 1258530 w 2792362"/>
                <a:gd name="connsiteY83" fmla="*/ 260167 h 3136102"/>
                <a:gd name="connsiteX84" fmla="*/ 1229033 w 2792362"/>
                <a:gd name="connsiteY84" fmla="*/ 171676 h 3136102"/>
                <a:gd name="connsiteX85" fmla="*/ 1312606 w 2792362"/>
                <a:gd name="connsiteY85" fmla="*/ 83187 h 3136102"/>
                <a:gd name="connsiteX86" fmla="*/ 1236406 w 2792362"/>
                <a:gd name="connsiteY86" fmla="*/ 83187 h 3136102"/>
                <a:gd name="connsiteX87" fmla="*/ 1236406 w 2792362"/>
                <a:gd name="connsiteY87" fmla="*/ 83187 h 3136102"/>
                <a:gd name="connsiteX88" fmla="*/ 1140542 w 2792362"/>
                <a:gd name="connsiteY88" fmla="*/ 24192 h 3136102"/>
                <a:gd name="connsiteX89" fmla="*/ 1096297 w 2792362"/>
                <a:gd name="connsiteY89" fmla="*/ 9444 h 3136102"/>
                <a:gd name="connsiteX90" fmla="*/ 855406 w 2792362"/>
                <a:gd name="connsiteY90" fmla="*/ 6987 h 3136102"/>
                <a:gd name="connsiteX91" fmla="*/ 550606 w 2792362"/>
                <a:gd name="connsiteY91" fmla="*/ 6987 h 3136102"/>
                <a:gd name="connsiteX92" fmla="*/ 226142 w 2792362"/>
                <a:gd name="connsiteY92" fmla="*/ 9444 h 3136102"/>
                <a:gd name="connsiteX93" fmla="*/ 93406 w 2792362"/>
                <a:gd name="connsiteY93" fmla="*/ 6987 h 3136102"/>
                <a:gd name="connsiteX94" fmla="*/ 17206 w 2792362"/>
                <a:gd name="connsiteY94" fmla="*/ 6986 h 3136102"/>
                <a:gd name="connsiteX95" fmla="*/ 93406 w 2792362"/>
                <a:gd name="connsiteY95" fmla="*/ 6987 h 3136102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229033 w 2792362"/>
                <a:gd name="connsiteY84" fmla="*/ 190083 h 3154509"/>
                <a:gd name="connsiteX85" fmla="*/ 1312606 w 2792362"/>
                <a:gd name="connsiteY85" fmla="*/ 101594 h 3154509"/>
                <a:gd name="connsiteX86" fmla="*/ 1236406 w 2792362"/>
                <a:gd name="connsiteY86" fmla="*/ 101594 h 3154509"/>
                <a:gd name="connsiteX87" fmla="*/ 1312606 w 2792362"/>
                <a:gd name="connsiteY87" fmla="*/ 25394 h 3154509"/>
                <a:gd name="connsiteX88" fmla="*/ 1140542 w 2792362"/>
                <a:gd name="connsiteY88" fmla="*/ 42599 h 3154509"/>
                <a:gd name="connsiteX89" fmla="*/ 1096297 w 2792362"/>
                <a:gd name="connsiteY89" fmla="*/ 27851 h 3154509"/>
                <a:gd name="connsiteX90" fmla="*/ 855406 w 2792362"/>
                <a:gd name="connsiteY90" fmla="*/ 25394 h 3154509"/>
                <a:gd name="connsiteX91" fmla="*/ 550606 w 2792362"/>
                <a:gd name="connsiteY91" fmla="*/ 25394 h 3154509"/>
                <a:gd name="connsiteX92" fmla="*/ 226142 w 2792362"/>
                <a:gd name="connsiteY92" fmla="*/ 27851 h 3154509"/>
                <a:gd name="connsiteX93" fmla="*/ 93406 w 2792362"/>
                <a:gd name="connsiteY93" fmla="*/ 25394 h 3154509"/>
                <a:gd name="connsiteX94" fmla="*/ 17206 w 2792362"/>
                <a:gd name="connsiteY94" fmla="*/ 25393 h 3154509"/>
                <a:gd name="connsiteX95" fmla="*/ 93406 w 2792362"/>
                <a:gd name="connsiteY95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229033 w 2792362"/>
                <a:gd name="connsiteY84" fmla="*/ 190083 h 3154509"/>
                <a:gd name="connsiteX85" fmla="*/ 1312606 w 2792362"/>
                <a:gd name="connsiteY85" fmla="*/ 101594 h 3154509"/>
                <a:gd name="connsiteX86" fmla="*/ 1236406 w 2792362"/>
                <a:gd name="connsiteY86" fmla="*/ 101594 h 3154509"/>
                <a:gd name="connsiteX87" fmla="*/ 1312606 w 2792362"/>
                <a:gd name="connsiteY87" fmla="*/ 25394 h 3154509"/>
                <a:gd name="connsiteX88" fmla="*/ 1160206 w 2792362"/>
                <a:gd name="connsiteY88" fmla="*/ 25395 h 3154509"/>
                <a:gd name="connsiteX89" fmla="*/ 1096297 w 2792362"/>
                <a:gd name="connsiteY89" fmla="*/ 27851 h 3154509"/>
                <a:gd name="connsiteX90" fmla="*/ 855406 w 2792362"/>
                <a:gd name="connsiteY90" fmla="*/ 25394 h 3154509"/>
                <a:gd name="connsiteX91" fmla="*/ 550606 w 2792362"/>
                <a:gd name="connsiteY91" fmla="*/ 25394 h 3154509"/>
                <a:gd name="connsiteX92" fmla="*/ 226142 w 2792362"/>
                <a:gd name="connsiteY92" fmla="*/ 27851 h 3154509"/>
                <a:gd name="connsiteX93" fmla="*/ 93406 w 2792362"/>
                <a:gd name="connsiteY93" fmla="*/ 25394 h 3154509"/>
                <a:gd name="connsiteX94" fmla="*/ 17206 w 2792362"/>
                <a:gd name="connsiteY94" fmla="*/ 25393 h 3154509"/>
                <a:gd name="connsiteX95" fmla="*/ 93406 w 2792362"/>
                <a:gd name="connsiteY95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229033 w 2792362"/>
                <a:gd name="connsiteY84" fmla="*/ 190083 h 3154509"/>
                <a:gd name="connsiteX85" fmla="*/ 1312606 w 2792362"/>
                <a:gd name="connsiteY85" fmla="*/ 101594 h 3154509"/>
                <a:gd name="connsiteX86" fmla="*/ 1388806 w 2792362"/>
                <a:gd name="connsiteY86" fmla="*/ 25395 h 3154509"/>
                <a:gd name="connsiteX87" fmla="*/ 1312606 w 2792362"/>
                <a:gd name="connsiteY87" fmla="*/ 25394 h 3154509"/>
                <a:gd name="connsiteX88" fmla="*/ 1160206 w 2792362"/>
                <a:gd name="connsiteY88" fmla="*/ 25395 h 3154509"/>
                <a:gd name="connsiteX89" fmla="*/ 1096297 w 2792362"/>
                <a:gd name="connsiteY89" fmla="*/ 27851 h 3154509"/>
                <a:gd name="connsiteX90" fmla="*/ 855406 w 2792362"/>
                <a:gd name="connsiteY90" fmla="*/ 25394 h 3154509"/>
                <a:gd name="connsiteX91" fmla="*/ 550606 w 2792362"/>
                <a:gd name="connsiteY91" fmla="*/ 25394 h 3154509"/>
                <a:gd name="connsiteX92" fmla="*/ 226142 w 2792362"/>
                <a:gd name="connsiteY92" fmla="*/ 27851 h 3154509"/>
                <a:gd name="connsiteX93" fmla="*/ 93406 w 2792362"/>
                <a:gd name="connsiteY93" fmla="*/ 25394 h 3154509"/>
                <a:gd name="connsiteX94" fmla="*/ 17206 w 2792362"/>
                <a:gd name="connsiteY94" fmla="*/ 25393 h 3154509"/>
                <a:gd name="connsiteX95" fmla="*/ 93406 w 2792362"/>
                <a:gd name="connsiteY95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312606 w 2792362"/>
                <a:gd name="connsiteY84" fmla="*/ 253995 h 3154509"/>
                <a:gd name="connsiteX85" fmla="*/ 1312606 w 2792362"/>
                <a:gd name="connsiteY85" fmla="*/ 101594 h 3154509"/>
                <a:gd name="connsiteX86" fmla="*/ 1388806 w 2792362"/>
                <a:gd name="connsiteY86" fmla="*/ 25395 h 3154509"/>
                <a:gd name="connsiteX87" fmla="*/ 1312606 w 2792362"/>
                <a:gd name="connsiteY87" fmla="*/ 25394 h 3154509"/>
                <a:gd name="connsiteX88" fmla="*/ 1160206 w 2792362"/>
                <a:gd name="connsiteY88" fmla="*/ 25395 h 3154509"/>
                <a:gd name="connsiteX89" fmla="*/ 1096297 w 2792362"/>
                <a:gd name="connsiteY89" fmla="*/ 27851 h 3154509"/>
                <a:gd name="connsiteX90" fmla="*/ 855406 w 2792362"/>
                <a:gd name="connsiteY90" fmla="*/ 25394 h 3154509"/>
                <a:gd name="connsiteX91" fmla="*/ 550606 w 2792362"/>
                <a:gd name="connsiteY91" fmla="*/ 25394 h 3154509"/>
                <a:gd name="connsiteX92" fmla="*/ 226142 w 2792362"/>
                <a:gd name="connsiteY92" fmla="*/ 27851 h 3154509"/>
                <a:gd name="connsiteX93" fmla="*/ 93406 w 2792362"/>
                <a:gd name="connsiteY93" fmla="*/ 25394 h 3154509"/>
                <a:gd name="connsiteX94" fmla="*/ 17206 w 2792362"/>
                <a:gd name="connsiteY94" fmla="*/ 25393 h 3154509"/>
                <a:gd name="connsiteX95" fmla="*/ 93406 w 2792362"/>
                <a:gd name="connsiteY95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312606 w 2792362"/>
                <a:gd name="connsiteY84" fmla="*/ 253995 h 3154509"/>
                <a:gd name="connsiteX85" fmla="*/ 1388806 w 2792362"/>
                <a:gd name="connsiteY85" fmla="*/ 177795 h 3154509"/>
                <a:gd name="connsiteX86" fmla="*/ 1388806 w 2792362"/>
                <a:gd name="connsiteY86" fmla="*/ 25395 h 3154509"/>
                <a:gd name="connsiteX87" fmla="*/ 1312606 w 2792362"/>
                <a:gd name="connsiteY87" fmla="*/ 25394 h 3154509"/>
                <a:gd name="connsiteX88" fmla="*/ 1160206 w 2792362"/>
                <a:gd name="connsiteY88" fmla="*/ 25395 h 3154509"/>
                <a:gd name="connsiteX89" fmla="*/ 1096297 w 2792362"/>
                <a:gd name="connsiteY89" fmla="*/ 27851 h 3154509"/>
                <a:gd name="connsiteX90" fmla="*/ 855406 w 2792362"/>
                <a:gd name="connsiteY90" fmla="*/ 25394 h 3154509"/>
                <a:gd name="connsiteX91" fmla="*/ 550606 w 2792362"/>
                <a:gd name="connsiteY91" fmla="*/ 25394 h 3154509"/>
                <a:gd name="connsiteX92" fmla="*/ 226142 w 2792362"/>
                <a:gd name="connsiteY92" fmla="*/ 27851 h 3154509"/>
                <a:gd name="connsiteX93" fmla="*/ 93406 w 2792362"/>
                <a:gd name="connsiteY93" fmla="*/ 25394 h 3154509"/>
                <a:gd name="connsiteX94" fmla="*/ 17206 w 2792362"/>
                <a:gd name="connsiteY94" fmla="*/ 25393 h 3154509"/>
                <a:gd name="connsiteX95" fmla="*/ 93406 w 2792362"/>
                <a:gd name="connsiteY95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258530 w 2792362"/>
                <a:gd name="connsiteY83" fmla="*/ 278574 h 3154509"/>
                <a:gd name="connsiteX84" fmla="*/ 1388806 w 2792362"/>
                <a:gd name="connsiteY84" fmla="*/ 177795 h 3154509"/>
                <a:gd name="connsiteX85" fmla="*/ 1388806 w 2792362"/>
                <a:gd name="connsiteY85" fmla="*/ 25395 h 3154509"/>
                <a:gd name="connsiteX86" fmla="*/ 1312606 w 2792362"/>
                <a:gd name="connsiteY86" fmla="*/ 25394 h 3154509"/>
                <a:gd name="connsiteX87" fmla="*/ 1160206 w 2792362"/>
                <a:gd name="connsiteY87" fmla="*/ 25395 h 3154509"/>
                <a:gd name="connsiteX88" fmla="*/ 1096297 w 2792362"/>
                <a:gd name="connsiteY88" fmla="*/ 27851 h 3154509"/>
                <a:gd name="connsiteX89" fmla="*/ 855406 w 2792362"/>
                <a:gd name="connsiteY89" fmla="*/ 25394 h 3154509"/>
                <a:gd name="connsiteX90" fmla="*/ 550606 w 2792362"/>
                <a:gd name="connsiteY90" fmla="*/ 25394 h 3154509"/>
                <a:gd name="connsiteX91" fmla="*/ 226142 w 2792362"/>
                <a:gd name="connsiteY91" fmla="*/ 27851 h 3154509"/>
                <a:gd name="connsiteX92" fmla="*/ 93406 w 2792362"/>
                <a:gd name="connsiteY92" fmla="*/ 25394 h 3154509"/>
                <a:gd name="connsiteX93" fmla="*/ 17206 w 2792362"/>
                <a:gd name="connsiteY93" fmla="*/ 25393 h 3154509"/>
                <a:gd name="connsiteX94" fmla="*/ 93406 w 2792362"/>
                <a:gd name="connsiteY94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273278 w 2792362"/>
                <a:gd name="connsiteY82" fmla="*/ 337567 h 3154509"/>
                <a:gd name="connsiteX83" fmla="*/ 1312606 w 2792362"/>
                <a:gd name="connsiteY83" fmla="*/ 406395 h 3154509"/>
                <a:gd name="connsiteX84" fmla="*/ 1388806 w 2792362"/>
                <a:gd name="connsiteY84" fmla="*/ 177795 h 3154509"/>
                <a:gd name="connsiteX85" fmla="*/ 1388806 w 2792362"/>
                <a:gd name="connsiteY85" fmla="*/ 25395 h 3154509"/>
                <a:gd name="connsiteX86" fmla="*/ 1312606 w 2792362"/>
                <a:gd name="connsiteY86" fmla="*/ 25394 h 3154509"/>
                <a:gd name="connsiteX87" fmla="*/ 1160206 w 2792362"/>
                <a:gd name="connsiteY87" fmla="*/ 25395 h 3154509"/>
                <a:gd name="connsiteX88" fmla="*/ 1096297 w 2792362"/>
                <a:gd name="connsiteY88" fmla="*/ 27851 h 3154509"/>
                <a:gd name="connsiteX89" fmla="*/ 855406 w 2792362"/>
                <a:gd name="connsiteY89" fmla="*/ 25394 h 3154509"/>
                <a:gd name="connsiteX90" fmla="*/ 550606 w 2792362"/>
                <a:gd name="connsiteY90" fmla="*/ 25394 h 3154509"/>
                <a:gd name="connsiteX91" fmla="*/ 226142 w 2792362"/>
                <a:gd name="connsiteY91" fmla="*/ 27851 h 3154509"/>
                <a:gd name="connsiteX92" fmla="*/ 93406 w 2792362"/>
                <a:gd name="connsiteY92" fmla="*/ 25394 h 3154509"/>
                <a:gd name="connsiteX93" fmla="*/ 17206 w 2792362"/>
                <a:gd name="connsiteY93" fmla="*/ 25393 h 3154509"/>
                <a:gd name="connsiteX94" fmla="*/ 93406 w 2792362"/>
                <a:gd name="connsiteY94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02775 w 2792362"/>
                <a:gd name="connsiteY81" fmla="*/ 426058 h 3154509"/>
                <a:gd name="connsiteX82" fmla="*/ 1312606 w 2792362"/>
                <a:gd name="connsiteY82" fmla="*/ 406395 h 3154509"/>
                <a:gd name="connsiteX83" fmla="*/ 1388806 w 2792362"/>
                <a:gd name="connsiteY83" fmla="*/ 177795 h 3154509"/>
                <a:gd name="connsiteX84" fmla="*/ 1388806 w 2792362"/>
                <a:gd name="connsiteY84" fmla="*/ 25395 h 3154509"/>
                <a:gd name="connsiteX85" fmla="*/ 1312606 w 2792362"/>
                <a:gd name="connsiteY85" fmla="*/ 25394 h 3154509"/>
                <a:gd name="connsiteX86" fmla="*/ 1160206 w 2792362"/>
                <a:gd name="connsiteY86" fmla="*/ 25395 h 3154509"/>
                <a:gd name="connsiteX87" fmla="*/ 1096297 w 2792362"/>
                <a:gd name="connsiteY87" fmla="*/ 27851 h 3154509"/>
                <a:gd name="connsiteX88" fmla="*/ 855406 w 2792362"/>
                <a:gd name="connsiteY88" fmla="*/ 25394 h 3154509"/>
                <a:gd name="connsiteX89" fmla="*/ 550606 w 2792362"/>
                <a:gd name="connsiteY89" fmla="*/ 25394 h 3154509"/>
                <a:gd name="connsiteX90" fmla="*/ 226142 w 2792362"/>
                <a:gd name="connsiteY90" fmla="*/ 27851 h 3154509"/>
                <a:gd name="connsiteX91" fmla="*/ 93406 w 2792362"/>
                <a:gd name="connsiteY91" fmla="*/ 25394 h 3154509"/>
                <a:gd name="connsiteX92" fmla="*/ 17206 w 2792362"/>
                <a:gd name="connsiteY92" fmla="*/ 25393 h 3154509"/>
                <a:gd name="connsiteX93" fmla="*/ 93406 w 2792362"/>
                <a:gd name="connsiteY93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88806 w 2792362"/>
                <a:gd name="connsiteY81" fmla="*/ 482595 h 3154509"/>
                <a:gd name="connsiteX82" fmla="*/ 1312606 w 2792362"/>
                <a:gd name="connsiteY82" fmla="*/ 406395 h 3154509"/>
                <a:gd name="connsiteX83" fmla="*/ 1388806 w 2792362"/>
                <a:gd name="connsiteY83" fmla="*/ 177795 h 3154509"/>
                <a:gd name="connsiteX84" fmla="*/ 1388806 w 2792362"/>
                <a:gd name="connsiteY84" fmla="*/ 25395 h 3154509"/>
                <a:gd name="connsiteX85" fmla="*/ 1312606 w 2792362"/>
                <a:gd name="connsiteY85" fmla="*/ 25394 h 3154509"/>
                <a:gd name="connsiteX86" fmla="*/ 1160206 w 2792362"/>
                <a:gd name="connsiteY86" fmla="*/ 25395 h 3154509"/>
                <a:gd name="connsiteX87" fmla="*/ 1096297 w 2792362"/>
                <a:gd name="connsiteY87" fmla="*/ 27851 h 3154509"/>
                <a:gd name="connsiteX88" fmla="*/ 855406 w 2792362"/>
                <a:gd name="connsiteY88" fmla="*/ 25394 h 3154509"/>
                <a:gd name="connsiteX89" fmla="*/ 550606 w 2792362"/>
                <a:gd name="connsiteY89" fmla="*/ 25394 h 3154509"/>
                <a:gd name="connsiteX90" fmla="*/ 226142 w 2792362"/>
                <a:gd name="connsiteY90" fmla="*/ 27851 h 3154509"/>
                <a:gd name="connsiteX91" fmla="*/ 93406 w 2792362"/>
                <a:gd name="connsiteY91" fmla="*/ 25394 h 3154509"/>
                <a:gd name="connsiteX92" fmla="*/ 17206 w 2792362"/>
                <a:gd name="connsiteY92" fmla="*/ 25393 h 3154509"/>
                <a:gd name="connsiteX93" fmla="*/ 93406 w 2792362"/>
                <a:gd name="connsiteY93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88806 w 2792362"/>
                <a:gd name="connsiteY81" fmla="*/ 482595 h 3154509"/>
                <a:gd name="connsiteX82" fmla="*/ 1388806 w 2792362"/>
                <a:gd name="connsiteY82" fmla="*/ 177795 h 3154509"/>
                <a:gd name="connsiteX83" fmla="*/ 1388806 w 2792362"/>
                <a:gd name="connsiteY83" fmla="*/ 25395 h 3154509"/>
                <a:gd name="connsiteX84" fmla="*/ 1312606 w 2792362"/>
                <a:gd name="connsiteY84" fmla="*/ 25394 h 3154509"/>
                <a:gd name="connsiteX85" fmla="*/ 1160206 w 2792362"/>
                <a:gd name="connsiteY85" fmla="*/ 25395 h 3154509"/>
                <a:gd name="connsiteX86" fmla="*/ 1096297 w 2792362"/>
                <a:gd name="connsiteY86" fmla="*/ 27851 h 3154509"/>
                <a:gd name="connsiteX87" fmla="*/ 855406 w 2792362"/>
                <a:gd name="connsiteY87" fmla="*/ 25394 h 3154509"/>
                <a:gd name="connsiteX88" fmla="*/ 550606 w 2792362"/>
                <a:gd name="connsiteY88" fmla="*/ 25394 h 3154509"/>
                <a:gd name="connsiteX89" fmla="*/ 226142 w 2792362"/>
                <a:gd name="connsiteY89" fmla="*/ 27851 h 3154509"/>
                <a:gd name="connsiteX90" fmla="*/ 93406 w 2792362"/>
                <a:gd name="connsiteY90" fmla="*/ 25394 h 3154509"/>
                <a:gd name="connsiteX91" fmla="*/ 17206 w 2792362"/>
                <a:gd name="connsiteY91" fmla="*/ 25393 h 3154509"/>
                <a:gd name="connsiteX92" fmla="*/ 93406 w 2792362"/>
                <a:gd name="connsiteY92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88806 w 2792362"/>
                <a:gd name="connsiteY81" fmla="*/ 482595 h 3154509"/>
                <a:gd name="connsiteX82" fmla="*/ 1388806 w 2792362"/>
                <a:gd name="connsiteY82" fmla="*/ 25395 h 3154509"/>
                <a:gd name="connsiteX83" fmla="*/ 1312606 w 2792362"/>
                <a:gd name="connsiteY83" fmla="*/ 25394 h 3154509"/>
                <a:gd name="connsiteX84" fmla="*/ 1160206 w 2792362"/>
                <a:gd name="connsiteY84" fmla="*/ 25395 h 3154509"/>
                <a:gd name="connsiteX85" fmla="*/ 1096297 w 2792362"/>
                <a:gd name="connsiteY85" fmla="*/ 27851 h 3154509"/>
                <a:gd name="connsiteX86" fmla="*/ 855406 w 2792362"/>
                <a:gd name="connsiteY86" fmla="*/ 25394 h 3154509"/>
                <a:gd name="connsiteX87" fmla="*/ 550606 w 2792362"/>
                <a:gd name="connsiteY87" fmla="*/ 25394 h 3154509"/>
                <a:gd name="connsiteX88" fmla="*/ 226142 w 2792362"/>
                <a:gd name="connsiteY88" fmla="*/ 27851 h 3154509"/>
                <a:gd name="connsiteX89" fmla="*/ 93406 w 2792362"/>
                <a:gd name="connsiteY89" fmla="*/ 25394 h 3154509"/>
                <a:gd name="connsiteX90" fmla="*/ 17206 w 2792362"/>
                <a:gd name="connsiteY90" fmla="*/ 25393 h 3154509"/>
                <a:gd name="connsiteX91" fmla="*/ 93406 w 2792362"/>
                <a:gd name="connsiteY91" fmla="*/ 25394 h 3154509"/>
                <a:gd name="connsiteX0" fmla="*/ 93406 w 2792362"/>
                <a:gd name="connsiteY0" fmla="*/ 25394 h 3154509"/>
                <a:gd name="connsiteX1" fmla="*/ 93406 w 2792362"/>
                <a:gd name="connsiteY1" fmla="*/ 101594 h 3154509"/>
                <a:gd name="connsiteX2" fmla="*/ 93406 w 2792362"/>
                <a:gd name="connsiteY2" fmla="*/ 330194 h 3154509"/>
                <a:gd name="connsiteX3" fmla="*/ 93406 w 2792362"/>
                <a:gd name="connsiteY3" fmla="*/ 482594 h 3154509"/>
                <a:gd name="connsiteX4" fmla="*/ 78659 w 2792362"/>
                <a:gd name="connsiteY4" fmla="*/ 617787 h 3154509"/>
                <a:gd name="connsiteX5" fmla="*/ 108155 w 2792362"/>
                <a:gd name="connsiteY5" fmla="*/ 662032 h 3154509"/>
                <a:gd name="connsiteX6" fmla="*/ 122904 w 2792362"/>
                <a:gd name="connsiteY6" fmla="*/ 735774 h 3154509"/>
                <a:gd name="connsiteX7" fmla="*/ 137652 w 2792362"/>
                <a:gd name="connsiteY7" fmla="*/ 824264 h 3154509"/>
                <a:gd name="connsiteX8" fmla="*/ 240891 w 2792362"/>
                <a:gd name="connsiteY8" fmla="*/ 956999 h 3154509"/>
                <a:gd name="connsiteX9" fmla="*/ 270388 w 2792362"/>
                <a:gd name="connsiteY9" fmla="*/ 1001245 h 3154509"/>
                <a:gd name="connsiteX10" fmla="*/ 285136 w 2792362"/>
                <a:gd name="connsiteY10" fmla="*/ 1104483 h 3154509"/>
                <a:gd name="connsiteX11" fmla="*/ 344130 w 2792362"/>
                <a:gd name="connsiteY11" fmla="*/ 1192974 h 3154509"/>
                <a:gd name="connsiteX12" fmla="*/ 358878 w 2792362"/>
                <a:gd name="connsiteY12" fmla="*/ 1266716 h 3154509"/>
                <a:gd name="connsiteX13" fmla="*/ 417872 w 2792362"/>
                <a:gd name="connsiteY13" fmla="*/ 1355206 h 3154509"/>
                <a:gd name="connsiteX14" fmla="*/ 476865 w 2792362"/>
                <a:gd name="connsiteY14" fmla="*/ 1487941 h 3154509"/>
                <a:gd name="connsiteX15" fmla="*/ 550607 w 2792362"/>
                <a:gd name="connsiteY15" fmla="*/ 1620677 h 3154509"/>
                <a:gd name="connsiteX16" fmla="*/ 594852 w 2792362"/>
                <a:gd name="connsiteY16" fmla="*/ 1650174 h 3154509"/>
                <a:gd name="connsiteX17" fmla="*/ 609601 w 2792362"/>
                <a:gd name="connsiteY17" fmla="*/ 1694419 h 3154509"/>
                <a:gd name="connsiteX18" fmla="*/ 668594 w 2792362"/>
                <a:gd name="connsiteY18" fmla="*/ 1782909 h 3154509"/>
                <a:gd name="connsiteX19" fmla="*/ 683342 w 2792362"/>
                <a:gd name="connsiteY19" fmla="*/ 1827154 h 3154509"/>
                <a:gd name="connsiteX20" fmla="*/ 771833 w 2792362"/>
                <a:gd name="connsiteY20" fmla="*/ 1959890 h 3154509"/>
                <a:gd name="connsiteX21" fmla="*/ 801330 w 2792362"/>
                <a:gd name="connsiteY21" fmla="*/ 2004135 h 3154509"/>
                <a:gd name="connsiteX22" fmla="*/ 830826 w 2792362"/>
                <a:gd name="connsiteY22" fmla="*/ 2077877 h 3154509"/>
                <a:gd name="connsiteX23" fmla="*/ 963562 w 2792362"/>
                <a:gd name="connsiteY23" fmla="*/ 2195864 h 3154509"/>
                <a:gd name="connsiteX24" fmla="*/ 1037304 w 2792362"/>
                <a:gd name="connsiteY24" fmla="*/ 2328599 h 3154509"/>
                <a:gd name="connsiteX25" fmla="*/ 1096297 w 2792362"/>
                <a:gd name="connsiteY25" fmla="*/ 2417090 h 3154509"/>
                <a:gd name="connsiteX26" fmla="*/ 1125794 w 2792362"/>
                <a:gd name="connsiteY26" fmla="*/ 2461335 h 3154509"/>
                <a:gd name="connsiteX27" fmla="*/ 1170039 w 2792362"/>
                <a:gd name="connsiteY27" fmla="*/ 2490832 h 3154509"/>
                <a:gd name="connsiteX28" fmla="*/ 1199536 w 2792362"/>
                <a:gd name="connsiteY28" fmla="*/ 2535077 h 3154509"/>
                <a:gd name="connsiteX29" fmla="*/ 1288026 w 2792362"/>
                <a:gd name="connsiteY29" fmla="*/ 2608819 h 3154509"/>
                <a:gd name="connsiteX30" fmla="*/ 1317523 w 2792362"/>
                <a:gd name="connsiteY30" fmla="*/ 2653064 h 3154509"/>
                <a:gd name="connsiteX31" fmla="*/ 1406013 w 2792362"/>
                <a:gd name="connsiteY31" fmla="*/ 2682561 h 3154509"/>
                <a:gd name="connsiteX32" fmla="*/ 1479755 w 2792362"/>
                <a:gd name="connsiteY32" fmla="*/ 2756303 h 3154509"/>
                <a:gd name="connsiteX33" fmla="*/ 1568246 w 2792362"/>
                <a:gd name="connsiteY33" fmla="*/ 2844793 h 3154509"/>
                <a:gd name="connsiteX34" fmla="*/ 1612491 w 2792362"/>
                <a:gd name="connsiteY34" fmla="*/ 2889038 h 3154509"/>
                <a:gd name="connsiteX35" fmla="*/ 1700981 w 2792362"/>
                <a:gd name="connsiteY35" fmla="*/ 2933283 h 3154509"/>
                <a:gd name="connsiteX36" fmla="*/ 1774723 w 2792362"/>
                <a:gd name="connsiteY36" fmla="*/ 3021774 h 3154509"/>
                <a:gd name="connsiteX37" fmla="*/ 1818968 w 2792362"/>
                <a:gd name="connsiteY37" fmla="*/ 3066019 h 3154509"/>
                <a:gd name="connsiteX38" fmla="*/ 1951704 w 2792362"/>
                <a:gd name="connsiteY38" fmla="*/ 3125012 h 3154509"/>
                <a:gd name="connsiteX39" fmla="*/ 2099188 w 2792362"/>
                <a:gd name="connsiteY39" fmla="*/ 3154509 h 3154509"/>
                <a:gd name="connsiteX40" fmla="*/ 2497394 w 2792362"/>
                <a:gd name="connsiteY40" fmla="*/ 3139761 h 3154509"/>
                <a:gd name="connsiteX41" fmla="*/ 2600633 w 2792362"/>
                <a:gd name="connsiteY41" fmla="*/ 3125012 h 3154509"/>
                <a:gd name="connsiteX42" fmla="*/ 2718620 w 2792362"/>
                <a:gd name="connsiteY42" fmla="*/ 3110264 h 3154509"/>
                <a:gd name="connsiteX43" fmla="*/ 2762865 w 2792362"/>
                <a:gd name="connsiteY43" fmla="*/ 3095516 h 3154509"/>
                <a:gd name="connsiteX44" fmla="*/ 2777613 w 2792362"/>
                <a:gd name="connsiteY44" fmla="*/ 3051270 h 3154509"/>
                <a:gd name="connsiteX45" fmla="*/ 2792362 w 2792362"/>
                <a:gd name="connsiteY45" fmla="*/ 2977528 h 3154509"/>
                <a:gd name="connsiteX46" fmla="*/ 2777613 w 2792362"/>
                <a:gd name="connsiteY46" fmla="*/ 2815296 h 3154509"/>
                <a:gd name="connsiteX47" fmla="*/ 2733368 w 2792362"/>
                <a:gd name="connsiteY47" fmla="*/ 2682561 h 3154509"/>
                <a:gd name="connsiteX48" fmla="*/ 2703872 w 2792362"/>
                <a:gd name="connsiteY48" fmla="*/ 2594070 h 3154509"/>
                <a:gd name="connsiteX49" fmla="*/ 2689123 w 2792362"/>
                <a:gd name="connsiteY49" fmla="*/ 2549825 h 3154509"/>
                <a:gd name="connsiteX50" fmla="*/ 2659626 w 2792362"/>
                <a:gd name="connsiteY50" fmla="*/ 2505580 h 3154509"/>
                <a:gd name="connsiteX51" fmla="*/ 2615381 w 2792362"/>
                <a:gd name="connsiteY51" fmla="*/ 2417090 h 3154509"/>
                <a:gd name="connsiteX52" fmla="*/ 2600633 w 2792362"/>
                <a:gd name="connsiteY52" fmla="*/ 2372845 h 3154509"/>
                <a:gd name="connsiteX53" fmla="*/ 2556388 w 2792362"/>
                <a:gd name="connsiteY53" fmla="*/ 2328599 h 3154509"/>
                <a:gd name="connsiteX54" fmla="*/ 2526891 w 2792362"/>
                <a:gd name="connsiteY54" fmla="*/ 2284354 h 3154509"/>
                <a:gd name="connsiteX55" fmla="*/ 2482646 w 2792362"/>
                <a:gd name="connsiteY55" fmla="*/ 2240109 h 3154509"/>
                <a:gd name="connsiteX56" fmla="*/ 2453149 w 2792362"/>
                <a:gd name="connsiteY56" fmla="*/ 2195864 h 3154509"/>
                <a:gd name="connsiteX57" fmla="*/ 2320413 w 2792362"/>
                <a:gd name="connsiteY57" fmla="*/ 2107374 h 3154509"/>
                <a:gd name="connsiteX58" fmla="*/ 2276168 w 2792362"/>
                <a:gd name="connsiteY58" fmla="*/ 2077877 h 3154509"/>
                <a:gd name="connsiteX59" fmla="*/ 2246672 w 2792362"/>
                <a:gd name="connsiteY59" fmla="*/ 2033632 h 3154509"/>
                <a:gd name="connsiteX60" fmla="*/ 2202426 w 2792362"/>
                <a:gd name="connsiteY60" fmla="*/ 2018883 h 3154509"/>
                <a:gd name="connsiteX61" fmla="*/ 2158181 w 2792362"/>
                <a:gd name="connsiteY61" fmla="*/ 1989387 h 3154509"/>
                <a:gd name="connsiteX62" fmla="*/ 2113936 w 2792362"/>
                <a:gd name="connsiteY62" fmla="*/ 1974638 h 3154509"/>
                <a:gd name="connsiteX63" fmla="*/ 2025446 w 2792362"/>
                <a:gd name="connsiteY63" fmla="*/ 1915645 h 3154509"/>
                <a:gd name="connsiteX64" fmla="*/ 1981201 w 2792362"/>
                <a:gd name="connsiteY64" fmla="*/ 1886148 h 3154509"/>
                <a:gd name="connsiteX65" fmla="*/ 1907459 w 2792362"/>
                <a:gd name="connsiteY65" fmla="*/ 1797658 h 3154509"/>
                <a:gd name="connsiteX66" fmla="*/ 1804220 w 2792362"/>
                <a:gd name="connsiteY66" fmla="*/ 1679670 h 3154509"/>
                <a:gd name="connsiteX67" fmla="*/ 1759975 w 2792362"/>
                <a:gd name="connsiteY67" fmla="*/ 1591180 h 3154509"/>
                <a:gd name="connsiteX68" fmla="*/ 1730478 w 2792362"/>
                <a:gd name="connsiteY68" fmla="*/ 1502690 h 3154509"/>
                <a:gd name="connsiteX69" fmla="*/ 1700981 w 2792362"/>
                <a:gd name="connsiteY69" fmla="*/ 1414199 h 3154509"/>
                <a:gd name="connsiteX70" fmla="*/ 1686233 w 2792362"/>
                <a:gd name="connsiteY70" fmla="*/ 1369954 h 3154509"/>
                <a:gd name="connsiteX71" fmla="*/ 1612491 w 2792362"/>
                <a:gd name="connsiteY71" fmla="*/ 1281464 h 3154509"/>
                <a:gd name="connsiteX72" fmla="*/ 1538749 w 2792362"/>
                <a:gd name="connsiteY72" fmla="*/ 1207722 h 3154509"/>
                <a:gd name="connsiteX73" fmla="*/ 1509252 w 2792362"/>
                <a:gd name="connsiteY73" fmla="*/ 1163477 h 3154509"/>
                <a:gd name="connsiteX74" fmla="*/ 1465007 w 2792362"/>
                <a:gd name="connsiteY74" fmla="*/ 1148728 h 3154509"/>
                <a:gd name="connsiteX75" fmla="*/ 1435510 w 2792362"/>
                <a:gd name="connsiteY75" fmla="*/ 1060238 h 3154509"/>
                <a:gd name="connsiteX76" fmla="*/ 1420762 w 2792362"/>
                <a:gd name="connsiteY76" fmla="*/ 1015993 h 3154509"/>
                <a:gd name="connsiteX77" fmla="*/ 1391265 w 2792362"/>
                <a:gd name="connsiteY77" fmla="*/ 898006 h 3154509"/>
                <a:gd name="connsiteX78" fmla="*/ 1347020 w 2792362"/>
                <a:gd name="connsiteY78" fmla="*/ 750522 h 3154509"/>
                <a:gd name="connsiteX79" fmla="*/ 1332272 w 2792362"/>
                <a:gd name="connsiteY79" fmla="*/ 558793 h 3154509"/>
                <a:gd name="connsiteX80" fmla="*/ 1317523 w 2792362"/>
                <a:gd name="connsiteY80" fmla="*/ 514548 h 3154509"/>
                <a:gd name="connsiteX81" fmla="*/ 1388806 w 2792362"/>
                <a:gd name="connsiteY81" fmla="*/ 482595 h 3154509"/>
                <a:gd name="connsiteX82" fmla="*/ 1388806 w 2792362"/>
                <a:gd name="connsiteY82" fmla="*/ 25395 h 3154509"/>
                <a:gd name="connsiteX83" fmla="*/ 1312606 w 2792362"/>
                <a:gd name="connsiteY83" fmla="*/ 25394 h 3154509"/>
                <a:gd name="connsiteX84" fmla="*/ 1160206 w 2792362"/>
                <a:gd name="connsiteY84" fmla="*/ 25395 h 3154509"/>
                <a:gd name="connsiteX85" fmla="*/ 855406 w 2792362"/>
                <a:gd name="connsiteY85" fmla="*/ 25394 h 3154509"/>
                <a:gd name="connsiteX86" fmla="*/ 550606 w 2792362"/>
                <a:gd name="connsiteY86" fmla="*/ 25394 h 3154509"/>
                <a:gd name="connsiteX87" fmla="*/ 226142 w 2792362"/>
                <a:gd name="connsiteY87" fmla="*/ 27851 h 3154509"/>
                <a:gd name="connsiteX88" fmla="*/ 93406 w 2792362"/>
                <a:gd name="connsiteY88" fmla="*/ 25394 h 3154509"/>
                <a:gd name="connsiteX89" fmla="*/ 17206 w 2792362"/>
                <a:gd name="connsiteY89" fmla="*/ 25393 h 3154509"/>
                <a:gd name="connsiteX90" fmla="*/ 93406 w 2792362"/>
                <a:gd name="connsiteY90" fmla="*/ 25394 h 3154509"/>
                <a:gd name="connsiteX0" fmla="*/ 14747 w 2713703"/>
                <a:gd name="connsiteY0" fmla="*/ 25394 h 3154509"/>
                <a:gd name="connsiteX1" fmla="*/ 14747 w 2713703"/>
                <a:gd name="connsiteY1" fmla="*/ 101594 h 3154509"/>
                <a:gd name="connsiteX2" fmla="*/ 14747 w 2713703"/>
                <a:gd name="connsiteY2" fmla="*/ 330194 h 3154509"/>
                <a:gd name="connsiteX3" fmla="*/ 14747 w 2713703"/>
                <a:gd name="connsiteY3" fmla="*/ 482594 h 3154509"/>
                <a:gd name="connsiteX4" fmla="*/ 0 w 2713703"/>
                <a:gd name="connsiteY4" fmla="*/ 617787 h 3154509"/>
                <a:gd name="connsiteX5" fmla="*/ 29496 w 2713703"/>
                <a:gd name="connsiteY5" fmla="*/ 662032 h 3154509"/>
                <a:gd name="connsiteX6" fmla="*/ 44245 w 2713703"/>
                <a:gd name="connsiteY6" fmla="*/ 735774 h 3154509"/>
                <a:gd name="connsiteX7" fmla="*/ 58993 w 2713703"/>
                <a:gd name="connsiteY7" fmla="*/ 824264 h 3154509"/>
                <a:gd name="connsiteX8" fmla="*/ 162232 w 2713703"/>
                <a:gd name="connsiteY8" fmla="*/ 956999 h 3154509"/>
                <a:gd name="connsiteX9" fmla="*/ 191729 w 2713703"/>
                <a:gd name="connsiteY9" fmla="*/ 1001245 h 3154509"/>
                <a:gd name="connsiteX10" fmla="*/ 206477 w 2713703"/>
                <a:gd name="connsiteY10" fmla="*/ 1104483 h 3154509"/>
                <a:gd name="connsiteX11" fmla="*/ 265471 w 2713703"/>
                <a:gd name="connsiteY11" fmla="*/ 1192974 h 3154509"/>
                <a:gd name="connsiteX12" fmla="*/ 280219 w 2713703"/>
                <a:gd name="connsiteY12" fmla="*/ 1266716 h 3154509"/>
                <a:gd name="connsiteX13" fmla="*/ 339213 w 2713703"/>
                <a:gd name="connsiteY13" fmla="*/ 1355206 h 3154509"/>
                <a:gd name="connsiteX14" fmla="*/ 398206 w 2713703"/>
                <a:gd name="connsiteY14" fmla="*/ 1487941 h 3154509"/>
                <a:gd name="connsiteX15" fmla="*/ 471948 w 2713703"/>
                <a:gd name="connsiteY15" fmla="*/ 1620677 h 3154509"/>
                <a:gd name="connsiteX16" fmla="*/ 516193 w 2713703"/>
                <a:gd name="connsiteY16" fmla="*/ 1650174 h 3154509"/>
                <a:gd name="connsiteX17" fmla="*/ 530942 w 2713703"/>
                <a:gd name="connsiteY17" fmla="*/ 1694419 h 3154509"/>
                <a:gd name="connsiteX18" fmla="*/ 589935 w 2713703"/>
                <a:gd name="connsiteY18" fmla="*/ 1782909 h 3154509"/>
                <a:gd name="connsiteX19" fmla="*/ 604683 w 2713703"/>
                <a:gd name="connsiteY19" fmla="*/ 1827154 h 3154509"/>
                <a:gd name="connsiteX20" fmla="*/ 693174 w 2713703"/>
                <a:gd name="connsiteY20" fmla="*/ 1959890 h 3154509"/>
                <a:gd name="connsiteX21" fmla="*/ 722671 w 2713703"/>
                <a:gd name="connsiteY21" fmla="*/ 2004135 h 3154509"/>
                <a:gd name="connsiteX22" fmla="*/ 752167 w 2713703"/>
                <a:gd name="connsiteY22" fmla="*/ 2077877 h 3154509"/>
                <a:gd name="connsiteX23" fmla="*/ 884903 w 2713703"/>
                <a:gd name="connsiteY23" fmla="*/ 2195864 h 3154509"/>
                <a:gd name="connsiteX24" fmla="*/ 958645 w 2713703"/>
                <a:gd name="connsiteY24" fmla="*/ 2328599 h 3154509"/>
                <a:gd name="connsiteX25" fmla="*/ 1017638 w 2713703"/>
                <a:gd name="connsiteY25" fmla="*/ 2417090 h 3154509"/>
                <a:gd name="connsiteX26" fmla="*/ 1047135 w 2713703"/>
                <a:gd name="connsiteY26" fmla="*/ 2461335 h 3154509"/>
                <a:gd name="connsiteX27" fmla="*/ 1091380 w 2713703"/>
                <a:gd name="connsiteY27" fmla="*/ 2490832 h 3154509"/>
                <a:gd name="connsiteX28" fmla="*/ 1120877 w 2713703"/>
                <a:gd name="connsiteY28" fmla="*/ 2535077 h 3154509"/>
                <a:gd name="connsiteX29" fmla="*/ 1209367 w 2713703"/>
                <a:gd name="connsiteY29" fmla="*/ 2608819 h 3154509"/>
                <a:gd name="connsiteX30" fmla="*/ 1238864 w 2713703"/>
                <a:gd name="connsiteY30" fmla="*/ 2653064 h 3154509"/>
                <a:gd name="connsiteX31" fmla="*/ 1327354 w 2713703"/>
                <a:gd name="connsiteY31" fmla="*/ 2682561 h 3154509"/>
                <a:gd name="connsiteX32" fmla="*/ 1401096 w 2713703"/>
                <a:gd name="connsiteY32" fmla="*/ 2756303 h 3154509"/>
                <a:gd name="connsiteX33" fmla="*/ 1489587 w 2713703"/>
                <a:gd name="connsiteY33" fmla="*/ 2844793 h 3154509"/>
                <a:gd name="connsiteX34" fmla="*/ 1533832 w 2713703"/>
                <a:gd name="connsiteY34" fmla="*/ 2889038 h 3154509"/>
                <a:gd name="connsiteX35" fmla="*/ 1622322 w 2713703"/>
                <a:gd name="connsiteY35" fmla="*/ 2933283 h 3154509"/>
                <a:gd name="connsiteX36" fmla="*/ 1696064 w 2713703"/>
                <a:gd name="connsiteY36" fmla="*/ 3021774 h 3154509"/>
                <a:gd name="connsiteX37" fmla="*/ 1740309 w 2713703"/>
                <a:gd name="connsiteY37" fmla="*/ 3066019 h 3154509"/>
                <a:gd name="connsiteX38" fmla="*/ 1873045 w 2713703"/>
                <a:gd name="connsiteY38" fmla="*/ 3125012 h 3154509"/>
                <a:gd name="connsiteX39" fmla="*/ 2020529 w 2713703"/>
                <a:gd name="connsiteY39" fmla="*/ 3154509 h 3154509"/>
                <a:gd name="connsiteX40" fmla="*/ 2418735 w 2713703"/>
                <a:gd name="connsiteY40" fmla="*/ 3139761 h 3154509"/>
                <a:gd name="connsiteX41" fmla="*/ 2521974 w 2713703"/>
                <a:gd name="connsiteY41" fmla="*/ 3125012 h 3154509"/>
                <a:gd name="connsiteX42" fmla="*/ 2639961 w 2713703"/>
                <a:gd name="connsiteY42" fmla="*/ 3110264 h 3154509"/>
                <a:gd name="connsiteX43" fmla="*/ 2684206 w 2713703"/>
                <a:gd name="connsiteY43" fmla="*/ 3095516 h 3154509"/>
                <a:gd name="connsiteX44" fmla="*/ 2698954 w 2713703"/>
                <a:gd name="connsiteY44" fmla="*/ 3051270 h 3154509"/>
                <a:gd name="connsiteX45" fmla="*/ 2713703 w 2713703"/>
                <a:gd name="connsiteY45" fmla="*/ 2977528 h 3154509"/>
                <a:gd name="connsiteX46" fmla="*/ 2698954 w 2713703"/>
                <a:gd name="connsiteY46" fmla="*/ 2815296 h 3154509"/>
                <a:gd name="connsiteX47" fmla="*/ 2654709 w 2713703"/>
                <a:gd name="connsiteY47" fmla="*/ 2682561 h 3154509"/>
                <a:gd name="connsiteX48" fmla="*/ 2625213 w 2713703"/>
                <a:gd name="connsiteY48" fmla="*/ 2594070 h 3154509"/>
                <a:gd name="connsiteX49" fmla="*/ 2610464 w 2713703"/>
                <a:gd name="connsiteY49" fmla="*/ 2549825 h 3154509"/>
                <a:gd name="connsiteX50" fmla="*/ 2580967 w 2713703"/>
                <a:gd name="connsiteY50" fmla="*/ 2505580 h 3154509"/>
                <a:gd name="connsiteX51" fmla="*/ 2536722 w 2713703"/>
                <a:gd name="connsiteY51" fmla="*/ 2417090 h 3154509"/>
                <a:gd name="connsiteX52" fmla="*/ 2521974 w 2713703"/>
                <a:gd name="connsiteY52" fmla="*/ 2372845 h 3154509"/>
                <a:gd name="connsiteX53" fmla="*/ 2477729 w 2713703"/>
                <a:gd name="connsiteY53" fmla="*/ 2328599 h 3154509"/>
                <a:gd name="connsiteX54" fmla="*/ 2448232 w 2713703"/>
                <a:gd name="connsiteY54" fmla="*/ 2284354 h 3154509"/>
                <a:gd name="connsiteX55" fmla="*/ 2403987 w 2713703"/>
                <a:gd name="connsiteY55" fmla="*/ 2240109 h 3154509"/>
                <a:gd name="connsiteX56" fmla="*/ 2374490 w 2713703"/>
                <a:gd name="connsiteY56" fmla="*/ 2195864 h 3154509"/>
                <a:gd name="connsiteX57" fmla="*/ 2241754 w 2713703"/>
                <a:gd name="connsiteY57" fmla="*/ 2107374 h 3154509"/>
                <a:gd name="connsiteX58" fmla="*/ 2197509 w 2713703"/>
                <a:gd name="connsiteY58" fmla="*/ 2077877 h 3154509"/>
                <a:gd name="connsiteX59" fmla="*/ 2168013 w 2713703"/>
                <a:gd name="connsiteY59" fmla="*/ 2033632 h 3154509"/>
                <a:gd name="connsiteX60" fmla="*/ 2123767 w 2713703"/>
                <a:gd name="connsiteY60" fmla="*/ 2018883 h 3154509"/>
                <a:gd name="connsiteX61" fmla="*/ 2079522 w 2713703"/>
                <a:gd name="connsiteY61" fmla="*/ 1989387 h 3154509"/>
                <a:gd name="connsiteX62" fmla="*/ 2035277 w 2713703"/>
                <a:gd name="connsiteY62" fmla="*/ 1974638 h 3154509"/>
                <a:gd name="connsiteX63" fmla="*/ 1946787 w 2713703"/>
                <a:gd name="connsiteY63" fmla="*/ 1915645 h 3154509"/>
                <a:gd name="connsiteX64" fmla="*/ 1902542 w 2713703"/>
                <a:gd name="connsiteY64" fmla="*/ 1886148 h 3154509"/>
                <a:gd name="connsiteX65" fmla="*/ 1828800 w 2713703"/>
                <a:gd name="connsiteY65" fmla="*/ 1797658 h 3154509"/>
                <a:gd name="connsiteX66" fmla="*/ 1725561 w 2713703"/>
                <a:gd name="connsiteY66" fmla="*/ 1679670 h 3154509"/>
                <a:gd name="connsiteX67" fmla="*/ 1681316 w 2713703"/>
                <a:gd name="connsiteY67" fmla="*/ 1591180 h 3154509"/>
                <a:gd name="connsiteX68" fmla="*/ 1651819 w 2713703"/>
                <a:gd name="connsiteY68" fmla="*/ 1502690 h 3154509"/>
                <a:gd name="connsiteX69" fmla="*/ 1622322 w 2713703"/>
                <a:gd name="connsiteY69" fmla="*/ 1414199 h 3154509"/>
                <a:gd name="connsiteX70" fmla="*/ 1607574 w 2713703"/>
                <a:gd name="connsiteY70" fmla="*/ 1369954 h 3154509"/>
                <a:gd name="connsiteX71" fmla="*/ 1533832 w 2713703"/>
                <a:gd name="connsiteY71" fmla="*/ 1281464 h 3154509"/>
                <a:gd name="connsiteX72" fmla="*/ 1460090 w 2713703"/>
                <a:gd name="connsiteY72" fmla="*/ 1207722 h 3154509"/>
                <a:gd name="connsiteX73" fmla="*/ 1430593 w 2713703"/>
                <a:gd name="connsiteY73" fmla="*/ 1163477 h 3154509"/>
                <a:gd name="connsiteX74" fmla="*/ 1386348 w 2713703"/>
                <a:gd name="connsiteY74" fmla="*/ 1148728 h 3154509"/>
                <a:gd name="connsiteX75" fmla="*/ 1356851 w 2713703"/>
                <a:gd name="connsiteY75" fmla="*/ 1060238 h 3154509"/>
                <a:gd name="connsiteX76" fmla="*/ 1342103 w 2713703"/>
                <a:gd name="connsiteY76" fmla="*/ 1015993 h 3154509"/>
                <a:gd name="connsiteX77" fmla="*/ 1312606 w 2713703"/>
                <a:gd name="connsiteY77" fmla="*/ 898006 h 3154509"/>
                <a:gd name="connsiteX78" fmla="*/ 1268361 w 2713703"/>
                <a:gd name="connsiteY78" fmla="*/ 750522 h 3154509"/>
                <a:gd name="connsiteX79" fmla="*/ 1253613 w 2713703"/>
                <a:gd name="connsiteY79" fmla="*/ 558793 h 3154509"/>
                <a:gd name="connsiteX80" fmla="*/ 1238864 w 2713703"/>
                <a:gd name="connsiteY80" fmla="*/ 514548 h 3154509"/>
                <a:gd name="connsiteX81" fmla="*/ 1310147 w 2713703"/>
                <a:gd name="connsiteY81" fmla="*/ 482595 h 3154509"/>
                <a:gd name="connsiteX82" fmla="*/ 1310147 w 2713703"/>
                <a:gd name="connsiteY82" fmla="*/ 25395 h 3154509"/>
                <a:gd name="connsiteX83" fmla="*/ 1233947 w 2713703"/>
                <a:gd name="connsiteY83" fmla="*/ 25394 h 3154509"/>
                <a:gd name="connsiteX84" fmla="*/ 1081547 w 2713703"/>
                <a:gd name="connsiteY84" fmla="*/ 25395 h 3154509"/>
                <a:gd name="connsiteX85" fmla="*/ 776747 w 2713703"/>
                <a:gd name="connsiteY85" fmla="*/ 25394 h 3154509"/>
                <a:gd name="connsiteX86" fmla="*/ 471947 w 2713703"/>
                <a:gd name="connsiteY86" fmla="*/ 25394 h 3154509"/>
                <a:gd name="connsiteX87" fmla="*/ 147483 w 2713703"/>
                <a:gd name="connsiteY87" fmla="*/ 27851 h 3154509"/>
                <a:gd name="connsiteX88" fmla="*/ 14747 w 2713703"/>
                <a:gd name="connsiteY88" fmla="*/ 25394 h 3154509"/>
                <a:gd name="connsiteX89" fmla="*/ 14747 w 2713703"/>
                <a:gd name="connsiteY89" fmla="*/ 25394 h 3154509"/>
                <a:gd name="connsiteX0" fmla="*/ 14747 w 2713703"/>
                <a:gd name="connsiteY0" fmla="*/ 25394 h 3154509"/>
                <a:gd name="connsiteX1" fmla="*/ 14747 w 2713703"/>
                <a:gd name="connsiteY1" fmla="*/ 101594 h 3154509"/>
                <a:gd name="connsiteX2" fmla="*/ 14747 w 2713703"/>
                <a:gd name="connsiteY2" fmla="*/ 330194 h 3154509"/>
                <a:gd name="connsiteX3" fmla="*/ 14747 w 2713703"/>
                <a:gd name="connsiteY3" fmla="*/ 482594 h 3154509"/>
                <a:gd name="connsiteX4" fmla="*/ 0 w 2713703"/>
                <a:gd name="connsiteY4" fmla="*/ 617787 h 3154509"/>
                <a:gd name="connsiteX5" fmla="*/ 29496 w 2713703"/>
                <a:gd name="connsiteY5" fmla="*/ 662032 h 3154509"/>
                <a:gd name="connsiteX6" fmla="*/ 44245 w 2713703"/>
                <a:gd name="connsiteY6" fmla="*/ 735774 h 3154509"/>
                <a:gd name="connsiteX7" fmla="*/ 58993 w 2713703"/>
                <a:gd name="connsiteY7" fmla="*/ 824264 h 3154509"/>
                <a:gd name="connsiteX8" fmla="*/ 162232 w 2713703"/>
                <a:gd name="connsiteY8" fmla="*/ 956999 h 3154509"/>
                <a:gd name="connsiteX9" fmla="*/ 191729 w 2713703"/>
                <a:gd name="connsiteY9" fmla="*/ 1001245 h 3154509"/>
                <a:gd name="connsiteX10" fmla="*/ 206477 w 2713703"/>
                <a:gd name="connsiteY10" fmla="*/ 1104483 h 3154509"/>
                <a:gd name="connsiteX11" fmla="*/ 265471 w 2713703"/>
                <a:gd name="connsiteY11" fmla="*/ 1192974 h 3154509"/>
                <a:gd name="connsiteX12" fmla="*/ 280219 w 2713703"/>
                <a:gd name="connsiteY12" fmla="*/ 1266716 h 3154509"/>
                <a:gd name="connsiteX13" fmla="*/ 339213 w 2713703"/>
                <a:gd name="connsiteY13" fmla="*/ 1355206 h 3154509"/>
                <a:gd name="connsiteX14" fmla="*/ 398206 w 2713703"/>
                <a:gd name="connsiteY14" fmla="*/ 1487941 h 3154509"/>
                <a:gd name="connsiteX15" fmla="*/ 471948 w 2713703"/>
                <a:gd name="connsiteY15" fmla="*/ 1620677 h 3154509"/>
                <a:gd name="connsiteX16" fmla="*/ 516193 w 2713703"/>
                <a:gd name="connsiteY16" fmla="*/ 1650174 h 3154509"/>
                <a:gd name="connsiteX17" fmla="*/ 530942 w 2713703"/>
                <a:gd name="connsiteY17" fmla="*/ 1694419 h 3154509"/>
                <a:gd name="connsiteX18" fmla="*/ 589935 w 2713703"/>
                <a:gd name="connsiteY18" fmla="*/ 1782909 h 3154509"/>
                <a:gd name="connsiteX19" fmla="*/ 604683 w 2713703"/>
                <a:gd name="connsiteY19" fmla="*/ 1827154 h 3154509"/>
                <a:gd name="connsiteX20" fmla="*/ 693174 w 2713703"/>
                <a:gd name="connsiteY20" fmla="*/ 1959890 h 3154509"/>
                <a:gd name="connsiteX21" fmla="*/ 722671 w 2713703"/>
                <a:gd name="connsiteY21" fmla="*/ 2004135 h 3154509"/>
                <a:gd name="connsiteX22" fmla="*/ 752167 w 2713703"/>
                <a:gd name="connsiteY22" fmla="*/ 2077877 h 3154509"/>
                <a:gd name="connsiteX23" fmla="*/ 884903 w 2713703"/>
                <a:gd name="connsiteY23" fmla="*/ 2195864 h 3154509"/>
                <a:gd name="connsiteX24" fmla="*/ 958645 w 2713703"/>
                <a:gd name="connsiteY24" fmla="*/ 2328599 h 3154509"/>
                <a:gd name="connsiteX25" fmla="*/ 1017638 w 2713703"/>
                <a:gd name="connsiteY25" fmla="*/ 2417090 h 3154509"/>
                <a:gd name="connsiteX26" fmla="*/ 1047135 w 2713703"/>
                <a:gd name="connsiteY26" fmla="*/ 2461335 h 3154509"/>
                <a:gd name="connsiteX27" fmla="*/ 1091380 w 2713703"/>
                <a:gd name="connsiteY27" fmla="*/ 2490832 h 3154509"/>
                <a:gd name="connsiteX28" fmla="*/ 1120877 w 2713703"/>
                <a:gd name="connsiteY28" fmla="*/ 2535077 h 3154509"/>
                <a:gd name="connsiteX29" fmla="*/ 1209367 w 2713703"/>
                <a:gd name="connsiteY29" fmla="*/ 2608819 h 3154509"/>
                <a:gd name="connsiteX30" fmla="*/ 1238864 w 2713703"/>
                <a:gd name="connsiteY30" fmla="*/ 2653064 h 3154509"/>
                <a:gd name="connsiteX31" fmla="*/ 1327354 w 2713703"/>
                <a:gd name="connsiteY31" fmla="*/ 2682561 h 3154509"/>
                <a:gd name="connsiteX32" fmla="*/ 1401096 w 2713703"/>
                <a:gd name="connsiteY32" fmla="*/ 2756303 h 3154509"/>
                <a:gd name="connsiteX33" fmla="*/ 1489587 w 2713703"/>
                <a:gd name="connsiteY33" fmla="*/ 2844793 h 3154509"/>
                <a:gd name="connsiteX34" fmla="*/ 1533832 w 2713703"/>
                <a:gd name="connsiteY34" fmla="*/ 2889038 h 3154509"/>
                <a:gd name="connsiteX35" fmla="*/ 1622322 w 2713703"/>
                <a:gd name="connsiteY35" fmla="*/ 2933283 h 3154509"/>
                <a:gd name="connsiteX36" fmla="*/ 1696064 w 2713703"/>
                <a:gd name="connsiteY36" fmla="*/ 3021774 h 3154509"/>
                <a:gd name="connsiteX37" fmla="*/ 1740309 w 2713703"/>
                <a:gd name="connsiteY37" fmla="*/ 3066019 h 3154509"/>
                <a:gd name="connsiteX38" fmla="*/ 1873045 w 2713703"/>
                <a:gd name="connsiteY38" fmla="*/ 3125012 h 3154509"/>
                <a:gd name="connsiteX39" fmla="*/ 2020529 w 2713703"/>
                <a:gd name="connsiteY39" fmla="*/ 3154509 h 3154509"/>
                <a:gd name="connsiteX40" fmla="*/ 2418735 w 2713703"/>
                <a:gd name="connsiteY40" fmla="*/ 3139761 h 3154509"/>
                <a:gd name="connsiteX41" fmla="*/ 2521974 w 2713703"/>
                <a:gd name="connsiteY41" fmla="*/ 3125012 h 3154509"/>
                <a:gd name="connsiteX42" fmla="*/ 2639961 w 2713703"/>
                <a:gd name="connsiteY42" fmla="*/ 3110264 h 3154509"/>
                <a:gd name="connsiteX43" fmla="*/ 2684206 w 2713703"/>
                <a:gd name="connsiteY43" fmla="*/ 3095516 h 3154509"/>
                <a:gd name="connsiteX44" fmla="*/ 2698954 w 2713703"/>
                <a:gd name="connsiteY44" fmla="*/ 3051270 h 3154509"/>
                <a:gd name="connsiteX45" fmla="*/ 2713703 w 2713703"/>
                <a:gd name="connsiteY45" fmla="*/ 2977528 h 3154509"/>
                <a:gd name="connsiteX46" fmla="*/ 2698954 w 2713703"/>
                <a:gd name="connsiteY46" fmla="*/ 2815296 h 3154509"/>
                <a:gd name="connsiteX47" fmla="*/ 2654709 w 2713703"/>
                <a:gd name="connsiteY47" fmla="*/ 2682561 h 3154509"/>
                <a:gd name="connsiteX48" fmla="*/ 2625213 w 2713703"/>
                <a:gd name="connsiteY48" fmla="*/ 2594070 h 3154509"/>
                <a:gd name="connsiteX49" fmla="*/ 2610464 w 2713703"/>
                <a:gd name="connsiteY49" fmla="*/ 2549825 h 3154509"/>
                <a:gd name="connsiteX50" fmla="*/ 2580967 w 2713703"/>
                <a:gd name="connsiteY50" fmla="*/ 2505580 h 3154509"/>
                <a:gd name="connsiteX51" fmla="*/ 2536722 w 2713703"/>
                <a:gd name="connsiteY51" fmla="*/ 2417090 h 3154509"/>
                <a:gd name="connsiteX52" fmla="*/ 2521974 w 2713703"/>
                <a:gd name="connsiteY52" fmla="*/ 2372845 h 3154509"/>
                <a:gd name="connsiteX53" fmla="*/ 2477729 w 2713703"/>
                <a:gd name="connsiteY53" fmla="*/ 2328599 h 3154509"/>
                <a:gd name="connsiteX54" fmla="*/ 2448232 w 2713703"/>
                <a:gd name="connsiteY54" fmla="*/ 2284354 h 3154509"/>
                <a:gd name="connsiteX55" fmla="*/ 2403987 w 2713703"/>
                <a:gd name="connsiteY55" fmla="*/ 2240109 h 3154509"/>
                <a:gd name="connsiteX56" fmla="*/ 2374490 w 2713703"/>
                <a:gd name="connsiteY56" fmla="*/ 2195864 h 3154509"/>
                <a:gd name="connsiteX57" fmla="*/ 2241754 w 2713703"/>
                <a:gd name="connsiteY57" fmla="*/ 2107374 h 3154509"/>
                <a:gd name="connsiteX58" fmla="*/ 2197509 w 2713703"/>
                <a:gd name="connsiteY58" fmla="*/ 2077877 h 3154509"/>
                <a:gd name="connsiteX59" fmla="*/ 2168013 w 2713703"/>
                <a:gd name="connsiteY59" fmla="*/ 2033632 h 3154509"/>
                <a:gd name="connsiteX60" fmla="*/ 2123767 w 2713703"/>
                <a:gd name="connsiteY60" fmla="*/ 2018883 h 3154509"/>
                <a:gd name="connsiteX61" fmla="*/ 2079522 w 2713703"/>
                <a:gd name="connsiteY61" fmla="*/ 1989387 h 3154509"/>
                <a:gd name="connsiteX62" fmla="*/ 2035277 w 2713703"/>
                <a:gd name="connsiteY62" fmla="*/ 1974638 h 3154509"/>
                <a:gd name="connsiteX63" fmla="*/ 1946787 w 2713703"/>
                <a:gd name="connsiteY63" fmla="*/ 1915645 h 3154509"/>
                <a:gd name="connsiteX64" fmla="*/ 1902542 w 2713703"/>
                <a:gd name="connsiteY64" fmla="*/ 1886148 h 3154509"/>
                <a:gd name="connsiteX65" fmla="*/ 1828800 w 2713703"/>
                <a:gd name="connsiteY65" fmla="*/ 1797658 h 3154509"/>
                <a:gd name="connsiteX66" fmla="*/ 1725561 w 2713703"/>
                <a:gd name="connsiteY66" fmla="*/ 1679670 h 3154509"/>
                <a:gd name="connsiteX67" fmla="*/ 1681316 w 2713703"/>
                <a:gd name="connsiteY67" fmla="*/ 1591180 h 3154509"/>
                <a:gd name="connsiteX68" fmla="*/ 1651819 w 2713703"/>
                <a:gd name="connsiteY68" fmla="*/ 1502690 h 3154509"/>
                <a:gd name="connsiteX69" fmla="*/ 1622322 w 2713703"/>
                <a:gd name="connsiteY69" fmla="*/ 1414199 h 3154509"/>
                <a:gd name="connsiteX70" fmla="*/ 1607574 w 2713703"/>
                <a:gd name="connsiteY70" fmla="*/ 1369954 h 3154509"/>
                <a:gd name="connsiteX71" fmla="*/ 1533832 w 2713703"/>
                <a:gd name="connsiteY71" fmla="*/ 1281464 h 3154509"/>
                <a:gd name="connsiteX72" fmla="*/ 1460090 w 2713703"/>
                <a:gd name="connsiteY72" fmla="*/ 1207722 h 3154509"/>
                <a:gd name="connsiteX73" fmla="*/ 1430593 w 2713703"/>
                <a:gd name="connsiteY73" fmla="*/ 1163477 h 3154509"/>
                <a:gd name="connsiteX74" fmla="*/ 1386348 w 2713703"/>
                <a:gd name="connsiteY74" fmla="*/ 1148728 h 3154509"/>
                <a:gd name="connsiteX75" fmla="*/ 1356851 w 2713703"/>
                <a:gd name="connsiteY75" fmla="*/ 1060238 h 3154509"/>
                <a:gd name="connsiteX76" fmla="*/ 1342103 w 2713703"/>
                <a:gd name="connsiteY76" fmla="*/ 1015993 h 3154509"/>
                <a:gd name="connsiteX77" fmla="*/ 1312606 w 2713703"/>
                <a:gd name="connsiteY77" fmla="*/ 898006 h 3154509"/>
                <a:gd name="connsiteX78" fmla="*/ 1268361 w 2713703"/>
                <a:gd name="connsiteY78" fmla="*/ 750522 h 3154509"/>
                <a:gd name="connsiteX79" fmla="*/ 1253613 w 2713703"/>
                <a:gd name="connsiteY79" fmla="*/ 558793 h 3154509"/>
                <a:gd name="connsiteX80" fmla="*/ 1310147 w 2713703"/>
                <a:gd name="connsiteY80" fmla="*/ 482595 h 3154509"/>
                <a:gd name="connsiteX81" fmla="*/ 1310147 w 2713703"/>
                <a:gd name="connsiteY81" fmla="*/ 25395 h 3154509"/>
                <a:gd name="connsiteX82" fmla="*/ 1233947 w 2713703"/>
                <a:gd name="connsiteY82" fmla="*/ 25394 h 3154509"/>
                <a:gd name="connsiteX83" fmla="*/ 1081547 w 2713703"/>
                <a:gd name="connsiteY83" fmla="*/ 25395 h 3154509"/>
                <a:gd name="connsiteX84" fmla="*/ 776747 w 2713703"/>
                <a:gd name="connsiteY84" fmla="*/ 25394 h 3154509"/>
                <a:gd name="connsiteX85" fmla="*/ 471947 w 2713703"/>
                <a:gd name="connsiteY85" fmla="*/ 25394 h 3154509"/>
                <a:gd name="connsiteX86" fmla="*/ 147483 w 2713703"/>
                <a:gd name="connsiteY86" fmla="*/ 27851 h 3154509"/>
                <a:gd name="connsiteX87" fmla="*/ 14747 w 2713703"/>
                <a:gd name="connsiteY87" fmla="*/ 25394 h 3154509"/>
                <a:gd name="connsiteX88" fmla="*/ 14747 w 2713703"/>
                <a:gd name="connsiteY88" fmla="*/ 25394 h 3154509"/>
                <a:gd name="connsiteX0" fmla="*/ 14747 w 2713703"/>
                <a:gd name="connsiteY0" fmla="*/ 25394 h 3154509"/>
                <a:gd name="connsiteX1" fmla="*/ 14747 w 2713703"/>
                <a:gd name="connsiteY1" fmla="*/ 101594 h 3154509"/>
                <a:gd name="connsiteX2" fmla="*/ 14747 w 2713703"/>
                <a:gd name="connsiteY2" fmla="*/ 330194 h 3154509"/>
                <a:gd name="connsiteX3" fmla="*/ 14747 w 2713703"/>
                <a:gd name="connsiteY3" fmla="*/ 482594 h 3154509"/>
                <a:gd name="connsiteX4" fmla="*/ 0 w 2713703"/>
                <a:gd name="connsiteY4" fmla="*/ 617787 h 3154509"/>
                <a:gd name="connsiteX5" fmla="*/ 29496 w 2713703"/>
                <a:gd name="connsiteY5" fmla="*/ 662032 h 3154509"/>
                <a:gd name="connsiteX6" fmla="*/ 44245 w 2713703"/>
                <a:gd name="connsiteY6" fmla="*/ 735774 h 3154509"/>
                <a:gd name="connsiteX7" fmla="*/ 58993 w 2713703"/>
                <a:gd name="connsiteY7" fmla="*/ 824264 h 3154509"/>
                <a:gd name="connsiteX8" fmla="*/ 162232 w 2713703"/>
                <a:gd name="connsiteY8" fmla="*/ 956999 h 3154509"/>
                <a:gd name="connsiteX9" fmla="*/ 191729 w 2713703"/>
                <a:gd name="connsiteY9" fmla="*/ 1001245 h 3154509"/>
                <a:gd name="connsiteX10" fmla="*/ 206477 w 2713703"/>
                <a:gd name="connsiteY10" fmla="*/ 1104483 h 3154509"/>
                <a:gd name="connsiteX11" fmla="*/ 265471 w 2713703"/>
                <a:gd name="connsiteY11" fmla="*/ 1192974 h 3154509"/>
                <a:gd name="connsiteX12" fmla="*/ 280219 w 2713703"/>
                <a:gd name="connsiteY12" fmla="*/ 1266716 h 3154509"/>
                <a:gd name="connsiteX13" fmla="*/ 339213 w 2713703"/>
                <a:gd name="connsiteY13" fmla="*/ 1355206 h 3154509"/>
                <a:gd name="connsiteX14" fmla="*/ 398206 w 2713703"/>
                <a:gd name="connsiteY14" fmla="*/ 1487941 h 3154509"/>
                <a:gd name="connsiteX15" fmla="*/ 471948 w 2713703"/>
                <a:gd name="connsiteY15" fmla="*/ 1620677 h 3154509"/>
                <a:gd name="connsiteX16" fmla="*/ 516193 w 2713703"/>
                <a:gd name="connsiteY16" fmla="*/ 1650174 h 3154509"/>
                <a:gd name="connsiteX17" fmla="*/ 530942 w 2713703"/>
                <a:gd name="connsiteY17" fmla="*/ 1694419 h 3154509"/>
                <a:gd name="connsiteX18" fmla="*/ 589935 w 2713703"/>
                <a:gd name="connsiteY18" fmla="*/ 1782909 h 3154509"/>
                <a:gd name="connsiteX19" fmla="*/ 604683 w 2713703"/>
                <a:gd name="connsiteY19" fmla="*/ 1827154 h 3154509"/>
                <a:gd name="connsiteX20" fmla="*/ 693174 w 2713703"/>
                <a:gd name="connsiteY20" fmla="*/ 1959890 h 3154509"/>
                <a:gd name="connsiteX21" fmla="*/ 722671 w 2713703"/>
                <a:gd name="connsiteY21" fmla="*/ 2004135 h 3154509"/>
                <a:gd name="connsiteX22" fmla="*/ 752167 w 2713703"/>
                <a:gd name="connsiteY22" fmla="*/ 2077877 h 3154509"/>
                <a:gd name="connsiteX23" fmla="*/ 884903 w 2713703"/>
                <a:gd name="connsiteY23" fmla="*/ 2195864 h 3154509"/>
                <a:gd name="connsiteX24" fmla="*/ 958645 w 2713703"/>
                <a:gd name="connsiteY24" fmla="*/ 2328599 h 3154509"/>
                <a:gd name="connsiteX25" fmla="*/ 1017638 w 2713703"/>
                <a:gd name="connsiteY25" fmla="*/ 2417090 h 3154509"/>
                <a:gd name="connsiteX26" fmla="*/ 1047135 w 2713703"/>
                <a:gd name="connsiteY26" fmla="*/ 2461335 h 3154509"/>
                <a:gd name="connsiteX27" fmla="*/ 1091380 w 2713703"/>
                <a:gd name="connsiteY27" fmla="*/ 2490832 h 3154509"/>
                <a:gd name="connsiteX28" fmla="*/ 1120877 w 2713703"/>
                <a:gd name="connsiteY28" fmla="*/ 2535077 h 3154509"/>
                <a:gd name="connsiteX29" fmla="*/ 1209367 w 2713703"/>
                <a:gd name="connsiteY29" fmla="*/ 2608819 h 3154509"/>
                <a:gd name="connsiteX30" fmla="*/ 1238864 w 2713703"/>
                <a:gd name="connsiteY30" fmla="*/ 2653064 h 3154509"/>
                <a:gd name="connsiteX31" fmla="*/ 1327354 w 2713703"/>
                <a:gd name="connsiteY31" fmla="*/ 2682561 h 3154509"/>
                <a:gd name="connsiteX32" fmla="*/ 1401096 w 2713703"/>
                <a:gd name="connsiteY32" fmla="*/ 2756303 h 3154509"/>
                <a:gd name="connsiteX33" fmla="*/ 1489587 w 2713703"/>
                <a:gd name="connsiteY33" fmla="*/ 2844793 h 3154509"/>
                <a:gd name="connsiteX34" fmla="*/ 1533832 w 2713703"/>
                <a:gd name="connsiteY34" fmla="*/ 2889038 h 3154509"/>
                <a:gd name="connsiteX35" fmla="*/ 1622322 w 2713703"/>
                <a:gd name="connsiteY35" fmla="*/ 2933283 h 3154509"/>
                <a:gd name="connsiteX36" fmla="*/ 1696064 w 2713703"/>
                <a:gd name="connsiteY36" fmla="*/ 3021774 h 3154509"/>
                <a:gd name="connsiteX37" fmla="*/ 1740309 w 2713703"/>
                <a:gd name="connsiteY37" fmla="*/ 3066019 h 3154509"/>
                <a:gd name="connsiteX38" fmla="*/ 1873045 w 2713703"/>
                <a:gd name="connsiteY38" fmla="*/ 3125012 h 3154509"/>
                <a:gd name="connsiteX39" fmla="*/ 2020529 w 2713703"/>
                <a:gd name="connsiteY39" fmla="*/ 3154509 h 3154509"/>
                <a:gd name="connsiteX40" fmla="*/ 2418735 w 2713703"/>
                <a:gd name="connsiteY40" fmla="*/ 3139761 h 3154509"/>
                <a:gd name="connsiteX41" fmla="*/ 2521974 w 2713703"/>
                <a:gd name="connsiteY41" fmla="*/ 3125012 h 3154509"/>
                <a:gd name="connsiteX42" fmla="*/ 2639961 w 2713703"/>
                <a:gd name="connsiteY42" fmla="*/ 3110264 h 3154509"/>
                <a:gd name="connsiteX43" fmla="*/ 2684206 w 2713703"/>
                <a:gd name="connsiteY43" fmla="*/ 3095516 h 3154509"/>
                <a:gd name="connsiteX44" fmla="*/ 2698954 w 2713703"/>
                <a:gd name="connsiteY44" fmla="*/ 3051270 h 3154509"/>
                <a:gd name="connsiteX45" fmla="*/ 2713703 w 2713703"/>
                <a:gd name="connsiteY45" fmla="*/ 2977528 h 3154509"/>
                <a:gd name="connsiteX46" fmla="*/ 2698954 w 2713703"/>
                <a:gd name="connsiteY46" fmla="*/ 2815296 h 3154509"/>
                <a:gd name="connsiteX47" fmla="*/ 2654709 w 2713703"/>
                <a:gd name="connsiteY47" fmla="*/ 2682561 h 3154509"/>
                <a:gd name="connsiteX48" fmla="*/ 2625213 w 2713703"/>
                <a:gd name="connsiteY48" fmla="*/ 2594070 h 3154509"/>
                <a:gd name="connsiteX49" fmla="*/ 2610464 w 2713703"/>
                <a:gd name="connsiteY49" fmla="*/ 2549825 h 3154509"/>
                <a:gd name="connsiteX50" fmla="*/ 2580967 w 2713703"/>
                <a:gd name="connsiteY50" fmla="*/ 2505580 h 3154509"/>
                <a:gd name="connsiteX51" fmla="*/ 2536722 w 2713703"/>
                <a:gd name="connsiteY51" fmla="*/ 2417090 h 3154509"/>
                <a:gd name="connsiteX52" fmla="*/ 2521974 w 2713703"/>
                <a:gd name="connsiteY52" fmla="*/ 2372845 h 3154509"/>
                <a:gd name="connsiteX53" fmla="*/ 2477729 w 2713703"/>
                <a:gd name="connsiteY53" fmla="*/ 2328599 h 3154509"/>
                <a:gd name="connsiteX54" fmla="*/ 2448232 w 2713703"/>
                <a:gd name="connsiteY54" fmla="*/ 2284354 h 3154509"/>
                <a:gd name="connsiteX55" fmla="*/ 2403987 w 2713703"/>
                <a:gd name="connsiteY55" fmla="*/ 2240109 h 3154509"/>
                <a:gd name="connsiteX56" fmla="*/ 2374490 w 2713703"/>
                <a:gd name="connsiteY56" fmla="*/ 2195864 h 3154509"/>
                <a:gd name="connsiteX57" fmla="*/ 2241754 w 2713703"/>
                <a:gd name="connsiteY57" fmla="*/ 2107374 h 3154509"/>
                <a:gd name="connsiteX58" fmla="*/ 2197509 w 2713703"/>
                <a:gd name="connsiteY58" fmla="*/ 2077877 h 3154509"/>
                <a:gd name="connsiteX59" fmla="*/ 2168013 w 2713703"/>
                <a:gd name="connsiteY59" fmla="*/ 2033632 h 3154509"/>
                <a:gd name="connsiteX60" fmla="*/ 2123767 w 2713703"/>
                <a:gd name="connsiteY60" fmla="*/ 2018883 h 3154509"/>
                <a:gd name="connsiteX61" fmla="*/ 2079522 w 2713703"/>
                <a:gd name="connsiteY61" fmla="*/ 1989387 h 3154509"/>
                <a:gd name="connsiteX62" fmla="*/ 2035277 w 2713703"/>
                <a:gd name="connsiteY62" fmla="*/ 1974638 h 3154509"/>
                <a:gd name="connsiteX63" fmla="*/ 1946787 w 2713703"/>
                <a:gd name="connsiteY63" fmla="*/ 1915645 h 3154509"/>
                <a:gd name="connsiteX64" fmla="*/ 1902542 w 2713703"/>
                <a:gd name="connsiteY64" fmla="*/ 1886148 h 3154509"/>
                <a:gd name="connsiteX65" fmla="*/ 1828800 w 2713703"/>
                <a:gd name="connsiteY65" fmla="*/ 1797658 h 3154509"/>
                <a:gd name="connsiteX66" fmla="*/ 1725561 w 2713703"/>
                <a:gd name="connsiteY66" fmla="*/ 1679670 h 3154509"/>
                <a:gd name="connsiteX67" fmla="*/ 1681316 w 2713703"/>
                <a:gd name="connsiteY67" fmla="*/ 1591180 h 3154509"/>
                <a:gd name="connsiteX68" fmla="*/ 1651819 w 2713703"/>
                <a:gd name="connsiteY68" fmla="*/ 1502690 h 3154509"/>
                <a:gd name="connsiteX69" fmla="*/ 1622322 w 2713703"/>
                <a:gd name="connsiteY69" fmla="*/ 1414199 h 3154509"/>
                <a:gd name="connsiteX70" fmla="*/ 1607574 w 2713703"/>
                <a:gd name="connsiteY70" fmla="*/ 1369954 h 3154509"/>
                <a:gd name="connsiteX71" fmla="*/ 1533832 w 2713703"/>
                <a:gd name="connsiteY71" fmla="*/ 1281464 h 3154509"/>
                <a:gd name="connsiteX72" fmla="*/ 1460090 w 2713703"/>
                <a:gd name="connsiteY72" fmla="*/ 1207722 h 3154509"/>
                <a:gd name="connsiteX73" fmla="*/ 1430593 w 2713703"/>
                <a:gd name="connsiteY73" fmla="*/ 1163477 h 3154509"/>
                <a:gd name="connsiteX74" fmla="*/ 1386348 w 2713703"/>
                <a:gd name="connsiteY74" fmla="*/ 1148728 h 3154509"/>
                <a:gd name="connsiteX75" fmla="*/ 1356851 w 2713703"/>
                <a:gd name="connsiteY75" fmla="*/ 1060238 h 3154509"/>
                <a:gd name="connsiteX76" fmla="*/ 1342103 w 2713703"/>
                <a:gd name="connsiteY76" fmla="*/ 1015993 h 3154509"/>
                <a:gd name="connsiteX77" fmla="*/ 1312606 w 2713703"/>
                <a:gd name="connsiteY77" fmla="*/ 898006 h 3154509"/>
                <a:gd name="connsiteX78" fmla="*/ 1268361 w 2713703"/>
                <a:gd name="connsiteY78" fmla="*/ 750522 h 3154509"/>
                <a:gd name="connsiteX79" fmla="*/ 1310147 w 2713703"/>
                <a:gd name="connsiteY79" fmla="*/ 482595 h 3154509"/>
                <a:gd name="connsiteX80" fmla="*/ 1310147 w 2713703"/>
                <a:gd name="connsiteY80" fmla="*/ 25395 h 3154509"/>
                <a:gd name="connsiteX81" fmla="*/ 1233947 w 2713703"/>
                <a:gd name="connsiteY81" fmla="*/ 25394 h 3154509"/>
                <a:gd name="connsiteX82" fmla="*/ 1081547 w 2713703"/>
                <a:gd name="connsiteY82" fmla="*/ 25395 h 3154509"/>
                <a:gd name="connsiteX83" fmla="*/ 776747 w 2713703"/>
                <a:gd name="connsiteY83" fmla="*/ 25394 h 3154509"/>
                <a:gd name="connsiteX84" fmla="*/ 471947 w 2713703"/>
                <a:gd name="connsiteY84" fmla="*/ 25394 h 3154509"/>
                <a:gd name="connsiteX85" fmla="*/ 147483 w 2713703"/>
                <a:gd name="connsiteY85" fmla="*/ 27851 h 3154509"/>
                <a:gd name="connsiteX86" fmla="*/ 14747 w 2713703"/>
                <a:gd name="connsiteY86" fmla="*/ 25394 h 3154509"/>
                <a:gd name="connsiteX87" fmla="*/ 14747 w 2713703"/>
                <a:gd name="connsiteY87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157937 w 2709408"/>
                <a:gd name="connsiteY7" fmla="*/ 956999 h 3154509"/>
                <a:gd name="connsiteX8" fmla="*/ 187434 w 2709408"/>
                <a:gd name="connsiteY8" fmla="*/ 1001245 h 3154509"/>
                <a:gd name="connsiteX9" fmla="*/ 202182 w 2709408"/>
                <a:gd name="connsiteY9" fmla="*/ 1104483 h 3154509"/>
                <a:gd name="connsiteX10" fmla="*/ 261176 w 2709408"/>
                <a:gd name="connsiteY10" fmla="*/ 1192974 h 3154509"/>
                <a:gd name="connsiteX11" fmla="*/ 275924 w 2709408"/>
                <a:gd name="connsiteY11" fmla="*/ 1266716 h 3154509"/>
                <a:gd name="connsiteX12" fmla="*/ 334918 w 2709408"/>
                <a:gd name="connsiteY12" fmla="*/ 1355206 h 3154509"/>
                <a:gd name="connsiteX13" fmla="*/ 393911 w 2709408"/>
                <a:gd name="connsiteY13" fmla="*/ 1487941 h 3154509"/>
                <a:gd name="connsiteX14" fmla="*/ 467653 w 2709408"/>
                <a:gd name="connsiteY14" fmla="*/ 1620677 h 3154509"/>
                <a:gd name="connsiteX15" fmla="*/ 511898 w 2709408"/>
                <a:gd name="connsiteY15" fmla="*/ 1650174 h 3154509"/>
                <a:gd name="connsiteX16" fmla="*/ 526647 w 2709408"/>
                <a:gd name="connsiteY16" fmla="*/ 1694419 h 3154509"/>
                <a:gd name="connsiteX17" fmla="*/ 585640 w 2709408"/>
                <a:gd name="connsiteY17" fmla="*/ 1782909 h 3154509"/>
                <a:gd name="connsiteX18" fmla="*/ 600388 w 2709408"/>
                <a:gd name="connsiteY18" fmla="*/ 1827154 h 3154509"/>
                <a:gd name="connsiteX19" fmla="*/ 688879 w 2709408"/>
                <a:gd name="connsiteY19" fmla="*/ 1959890 h 3154509"/>
                <a:gd name="connsiteX20" fmla="*/ 718376 w 2709408"/>
                <a:gd name="connsiteY20" fmla="*/ 2004135 h 3154509"/>
                <a:gd name="connsiteX21" fmla="*/ 747872 w 2709408"/>
                <a:gd name="connsiteY21" fmla="*/ 2077877 h 3154509"/>
                <a:gd name="connsiteX22" fmla="*/ 880608 w 2709408"/>
                <a:gd name="connsiteY22" fmla="*/ 2195864 h 3154509"/>
                <a:gd name="connsiteX23" fmla="*/ 954350 w 2709408"/>
                <a:gd name="connsiteY23" fmla="*/ 2328599 h 3154509"/>
                <a:gd name="connsiteX24" fmla="*/ 1013343 w 2709408"/>
                <a:gd name="connsiteY24" fmla="*/ 2417090 h 3154509"/>
                <a:gd name="connsiteX25" fmla="*/ 1042840 w 2709408"/>
                <a:gd name="connsiteY25" fmla="*/ 2461335 h 3154509"/>
                <a:gd name="connsiteX26" fmla="*/ 1087085 w 2709408"/>
                <a:gd name="connsiteY26" fmla="*/ 2490832 h 3154509"/>
                <a:gd name="connsiteX27" fmla="*/ 1116582 w 2709408"/>
                <a:gd name="connsiteY27" fmla="*/ 2535077 h 3154509"/>
                <a:gd name="connsiteX28" fmla="*/ 1205072 w 2709408"/>
                <a:gd name="connsiteY28" fmla="*/ 2608819 h 3154509"/>
                <a:gd name="connsiteX29" fmla="*/ 1234569 w 2709408"/>
                <a:gd name="connsiteY29" fmla="*/ 2653064 h 3154509"/>
                <a:gd name="connsiteX30" fmla="*/ 1323059 w 2709408"/>
                <a:gd name="connsiteY30" fmla="*/ 2682561 h 3154509"/>
                <a:gd name="connsiteX31" fmla="*/ 1396801 w 2709408"/>
                <a:gd name="connsiteY31" fmla="*/ 2756303 h 3154509"/>
                <a:gd name="connsiteX32" fmla="*/ 1485292 w 2709408"/>
                <a:gd name="connsiteY32" fmla="*/ 2844793 h 3154509"/>
                <a:gd name="connsiteX33" fmla="*/ 1529537 w 2709408"/>
                <a:gd name="connsiteY33" fmla="*/ 2889038 h 3154509"/>
                <a:gd name="connsiteX34" fmla="*/ 1618027 w 2709408"/>
                <a:gd name="connsiteY34" fmla="*/ 2933283 h 3154509"/>
                <a:gd name="connsiteX35" fmla="*/ 1691769 w 2709408"/>
                <a:gd name="connsiteY35" fmla="*/ 3021774 h 3154509"/>
                <a:gd name="connsiteX36" fmla="*/ 1736014 w 2709408"/>
                <a:gd name="connsiteY36" fmla="*/ 3066019 h 3154509"/>
                <a:gd name="connsiteX37" fmla="*/ 1868750 w 2709408"/>
                <a:gd name="connsiteY37" fmla="*/ 3125012 h 3154509"/>
                <a:gd name="connsiteX38" fmla="*/ 2016234 w 2709408"/>
                <a:gd name="connsiteY38" fmla="*/ 3154509 h 3154509"/>
                <a:gd name="connsiteX39" fmla="*/ 2414440 w 2709408"/>
                <a:gd name="connsiteY39" fmla="*/ 3139761 h 3154509"/>
                <a:gd name="connsiteX40" fmla="*/ 2517679 w 2709408"/>
                <a:gd name="connsiteY40" fmla="*/ 3125012 h 3154509"/>
                <a:gd name="connsiteX41" fmla="*/ 2635666 w 2709408"/>
                <a:gd name="connsiteY41" fmla="*/ 3110264 h 3154509"/>
                <a:gd name="connsiteX42" fmla="*/ 2679911 w 2709408"/>
                <a:gd name="connsiteY42" fmla="*/ 3095516 h 3154509"/>
                <a:gd name="connsiteX43" fmla="*/ 2694659 w 2709408"/>
                <a:gd name="connsiteY43" fmla="*/ 3051270 h 3154509"/>
                <a:gd name="connsiteX44" fmla="*/ 2709408 w 2709408"/>
                <a:gd name="connsiteY44" fmla="*/ 2977528 h 3154509"/>
                <a:gd name="connsiteX45" fmla="*/ 2694659 w 2709408"/>
                <a:gd name="connsiteY45" fmla="*/ 2815296 h 3154509"/>
                <a:gd name="connsiteX46" fmla="*/ 2650414 w 2709408"/>
                <a:gd name="connsiteY46" fmla="*/ 2682561 h 3154509"/>
                <a:gd name="connsiteX47" fmla="*/ 2620918 w 2709408"/>
                <a:gd name="connsiteY47" fmla="*/ 2594070 h 3154509"/>
                <a:gd name="connsiteX48" fmla="*/ 2606169 w 2709408"/>
                <a:gd name="connsiteY48" fmla="*/ 2549825 h 3154509"/>
                <a:gd name="connsiteX49" fmla="*/ 2576672 w 2709408"/>
                <a:gd name="connsiteY49" fmla="*/ 2505580 h 3154509"/>
                <a:gd name="connsiteX50" fmla="*/ 2532427 w 2709408"/>
                <a:gd name="connsiteY50" fmla="*/ 2417090 h 3154509"/>
                <a:gd name="connsiteX51" fmla="*/ 2517679 w 2709408"/>
                <a:gd name="connsiteY51" fmla="*/ 2372845 h 3154509"/>
                <a:gd name="connsiteX52" fmla="*/ 2473434 w 2709408"/>
                <a:gd name="connsiteY52" fmla="*/ 2328599 h 3154509"/>
                <a:gd name="connsiteX53" fmla="*/ 2443937 w 2709408"/>
                <a:gd name="connsiteY53" fmla="*/ 2284354 h 3154509"/>
                <a:gd name="connsiteX54" fmla="*/ 2399692 w 2709408"/>
                <a:gd name="connsiteY54" fmla="*/ 2240109 h 3154509"/>
                <a:gd name="connsiteX55" fmla="*/ 2370195 w 2709408"/>
                <a:gd name="connsiteY55" fmla="*/ 2195864 h 3154509"/>
                <a:gd name="connsiteX56" fmla="*/ 2237459 w 2709408"/>
                <a:gd name="connsiteY56" fmla="*/ 2107374 h 3154509"/>
                <a:gd name="connsiteX57" fmla="*/ 2193214 w 2709408"/>
                <a:gd name="connsiteY57" fmla="*/ 2077877 h 3154509"/>
                <a:gd name="connsiteX58" fmla="*/ 2163718 w 2709408"/>
                <a:gd name="connsiteY58" fmla="*/ 2033632 h 3154509"/>
                <a:gd name="connsiteX59" fmla="*/ 2119472 w 2709408"/>
                <a:gd name="connsiteY59" fmla="*/ 2018883 h 3154509"/>
                <a:gd name="connsiteX60" fmla="*/ 2075227 w 2709408"/>
                <a:gd name="connsiteY60" fmla="*/ 1989387 h 3154509"/>
                <a:gd name="connsiteX61" fmla="*/ 2030982 w 2709408"/>
                <a:gd name="connsiteY61" fmla="*/ 1974638 h 3154509"/>
                <a:gd name="connsiteX62" fmla="*/ 1942492 w 2709408"/>
                <a:gd name="connsiteY62" fmla="*/ 1915645 h 3154509"/>
                <a:gd name="connsiteX63" fmla="*/ 1898247 w 2709408"/>
                <a:gd name="connsiteY63" fmla="*/ 1886148 h 3154509"/>
                <a:gd name="connsiteX64" fmla="*/ 1824505 w 2709408"/>
                <a:gd name="connsiteY64" fmla="*/ 1797658 h 3154509"/>
                <a:gd name="connsiteX65" fmla="*/ 1721266 w 2709408"/>
                <a:gd name="connsiteY65" fmla="*/ 1679670 h 3154509"/>
                <a:gd name="connsiteX66" fmla="*/ 1677021 w 2709408"/>
                <a:gd name="connsiteY66" fmla="*/ 1591180 h 3154509"/>
                <a:gd name="connsiteX67" fmla="*/ 1647524 w 2709408"/>
                <a:gd name="connsiteY67" fmla="*/ 1502690 h 3154509"/>
                <a:gd name="connsiteX68" fmla="*/ 1618027 w 2709408"/>
                <a:gd name="connsiteY68" fmla="*/ 1414199 h 3154509"/>
                <a:gd name="connsiteX69" fmla="*/ 1603279 w 2709408"/>
                <a:gd name="connsiteY69" fmla="*/ 1369954 h 3154509"/>
                <a:gd name="connsiteX70" fmla="*/ 1529537 w 2709408"/>
                <a:gd name="connsiteY70" fmla="*/ 1281464 h 3154509"/>
                <a:gd name="connsiteX71" fmla="*/ 1455795 w 2709408"/>
                <a:gd name="connsiteY71" fmla="*/ 1207722 h 3154509"/>
                <a:gd name="connsiteX72" fmla="*/ 1426298 w 2709408"/>
                <a:gd name="connsiteY72" fmla="*/ 1163477 h 3154509"/>
                <a:gd name="connsiteX73" fmla="*/ 1382053 w 2709408"/>
                <a:gd name="connsiteY73" fmla="*/ 1148728 h 3154509"/>
                <a:gd name="connsiteX74" fmla="*/ 1352556 w 2709408"/>
                <a:gd name="connsiteY74" fmla="*/ 1060238 h 3154509"/>
                <a:gd name="connsiteX75" fmla="*/ 1337808 w 2709408"/>
                <a:gd name="connsiteY75" fmla="*/ 1015993 h 3154509"/>
                <a:gd name="connsiteX76" fmla="*/ 1308311 w 2709408"/>
                <a:gd name="connsiteY76" fmla="*/ 898006 h 3154509"/>
                <a:gd name="connsiteX77" fmla="*/ 1264066 w 2709408"/>
                <a:gd name="connsiteY77" fmla="*/ 750522 h 3154509"/>
                <a:gd name="connsiteX78" fmla="*/ 1305852 w 2709408"/>
                <a:gd name="connsiteY78" fmla="*/ 482595 h 3154509"/>
                <a:gd name="connsiteX79" fmla="*/ 1305852 w 2709408"/>
                <a:gd name="connsiteY79" fmla="*/ 25395 h 3154509"/>
                <a:gd name="connsiteX80" fmla="*/ 1229652 w 2709408"/>
                <a:gd name="connsiteY80" fmla="*/ 25394 h 3154509"/>
                <a:gd name="connsiteX81" fmla="*/ 1077252 w 2709408"/>
                <a:gd name="connsiteY81" fmla="*/ 25395 h 3154509"/>
                <a:gd name="connsiteX82" fmla="*/ 772452 w 2709408"/>
                <a:gd name="connsiteY82" fmla="*/ 25394 h 3154509"/>
                <a:gd name="connsiteX83" fmla="*/ 467652 w 2709408"/>
                <a:gd name="connsiteY83" fmla="*/ 25394 h 3154509"/>
                <a:gd name="connsiteX84" fmla="*/ 143188 w 2709408"/>
                <a:gd name="connsiteY84" fmla="*/ 27851 h 3154509"/>
                <a:gd name="connsiteX85" fmla="*/ 10452 w 2709408"/>
                <a:gd name="connsiteY85" fmla="*/ 25394 h 3154509"/>
                <a:gd name="connsiteX86" fmla="*/ 10452 w 2709408"/>
                <a:gd name="connsiteY86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157937 w 2709408"/>
                <a:gd name="connsiteY7" fmla="*/ 956999 h 3154509"/>
                <a:gd name="connsiteX8" fmla="*/ 187434 w 2709408"/>
                <a:gd name="connsiteY8" fmla="*/ 1001245 h 3154509"/>
                <a:gd name="connsiteX9" fmla="*/ 202182 w 2709408"/>
                <a:gd name="connsiteY9" fmla="*/ 1104483 h 3154509"/>
                <a:gd name="connsiteX10" fmla="*/ 261176 w 2709408"/>
                <a:gd name="connsiteY10" fmla="*/ 1192974 h 3154509"/>
                <a:gd name="connsiteX11" fmla="*/ 275924 w 2709408"/>
                <a:gd name="connsiteY11" fmla="*/ 1266716 h 3154509"/>
                <a:gd name="connsiteX12" fmla="*/ 334918 w 2709408"/>
                <a:gd name="connsiteY12" fmla="*/ 1355206 h 3154509"/>
                <a:gd name="connsiteX13" fmla="*/ 393911 w 2709408"/>
                <a:gd name="connsiteY13" fmla="*/ 1487941 h 3154509"/>
                <a:gd name="connsiteX14" fmla="*/ 467653 w 2709408"/>
                <a:gd name="connsiteY14" fmla="*/ 1620677 h 3154509"/>
                <a:gd name="connsiteX15" fmla="*/ 511898 w 2709408"/>
                <a:gd name="connsiteY15" fmla="*/ 1650174 h 3154509"/>
                <a:gd name="connsiteX16" fmla="*/ 526647 w 2709408"/>
                <a:gd name="connsiteY16" fmla="*/ 1694419 h 3154509"/>
                <a:gd name="connsiteX17" fmla="*/ 585640 w 2709408"/>
                <a:gd name="connsiteY17" fmla="*/ 1782909 h 3154509"/>
                <a:gd name="connsiteX18" fmla="*/ 600388 w 2709408"/>
                <a:gd name="connsiteY18" fmla="*/ 1827154 h 3154509"/>
                <a:gd name="connsiteX19" fmla="*/ 688879 w 2709408"/>
                <a:gd name="connsiteY19" fmla="*/ 1959890 h 3154509"/>
                <a:gd name="connsiteX20" fmla="*/ 718376 w 2709408"/>
                <a:gd name="connsiteY20" fmla="*/ 2004135 h 3154509"/>
                <a:gd name="connsiteX21" fmla="*/ 747872 w 2709408"/>
                <a:gd name="connsiteY21" fmla="*/ 2077877 h 3154509"/>
                <a:gd name="connsiteX22" fmla="*/ 880608 w 2709408"/>
                <a:gd name="connsiteY22" fmla="*/ 2195864 h 3154509"/>
                <a:gd name="connsiteX23" fmla="*/ 954350 w 2709408"/>
                <a:gd name="connsiteY23" fmla="*/ 2328599 h 3154509"/>
                <a:gd name="connsiteX24" fmla="*/ 1013343 w 2709408"/>
                <a:gd name="connsiteY24" fmla="*/ 2417090 h 3154509"/>
                <a:gd name="connsiteX25" fmla="*/ 1042840 w 2709408"/>
                <a:gd name="connsiteY25" fmla="*/ 2461335 h 3154509"/>
                <a:gd name="connsiteX26" fmla="*/ 1087085 w 2709408"/>
                <a:gd name="connsiteY26" fmla="*/ 2490832 h 3154509"/>
                <a:gd name="connsiteX27" fmla="*/ 1116582 w 2709408"/>
                <a:gd name="connsiteY27" fmla="*/ 2535077 h 3154509"/>
                <a:gd name="connsiteX28" fmla="*/ 1205072 w 2709408"/>
                <a:gd name="connsiteY28" fmla="*/ 2608819 h 3154509"/>
                <a:gd name="connsiteX29" fmla="*/ 1234569 w 2709408"/>
                <a:gd name="connsiteY29" fmla="*/ 2653064 h 3154509"/>
                <a:gd name="connsiteX30" fmla="*/ 1323059 w 2709408"/>
                <a:gd name="connsiteY30" fmla="*/ 2682561 h 3154509"/>
                <a:gd name="connsiteX31" fmla="*/ 1396801 w 2709408"/>
                <a:gd name="connsiteY31" fmla="*/ 2756303 h 3154509"/>
                <a:gd name="connsiteX32" fmla="*/ 1485292 w 2709408"/>
                <a:gd name="connsiteY32" fmla="*/ 2844793 h 3154509"/>
                <a:gd name="connsiteX33" fmla="*/ 1529537 w 2709408"/>
                <a:gd name="connsiteY33" fmla="*/ 2889038 h 3154509"/>
                <a:gd name="connsiteX34" fmla="*/ 1618027 w 2709408"/>
                <a:gd name="connsiteY34" fmla="*/ 2933283 h 3154509"/>
                <a:gd name="connsiteX35" fmla="*/ 1691769 w 2709408"/>
                <a:gd name="connsiteY35" fmla="*/ 3021774 h 3154509"/>
                <a:gd name="connsiteX36" fmla="*/ 1736014 w 2709408"/>
                <a:gd name="connsiteY36" fmla="*/ 3066019 h 3154509"/>
                <a:gd name="connsiteX37" fmla="*/ 1868750 w 2709408"/>
                <a:gd name="connsiteY37" fmla="*/ 3125012 h 3154509"/>
                <a:gd name="connsiteX38" fmla="*/ 2016234 w 2709408"/>
                <a:gd name="connsiteY38" fmla="*/ 3154509 h 3154509"/>
                <a:gd name="connsiteX39" fmla="*/ 2414440 w 2709408"/>
                <a:gd name="connsiteY39" fmla="*/ 3139761 h 3154509"/>
                <a:gd name="connsiteX40" fmla="*/ 2517679 w 2709408"/>
                <a:gd name="connsiteY40" fmla="*/ 3125012 h 3154509"/>
                <a:gd name="connsiteX41" fmla="*/ 2635666 w 2709408"/>
                <a:gd name="connsiteY41" fmla="*/ 3110264 h 3154509"/>
                <a:gd name="connsiteX42" fmla="*/ 2679911 w 2709408"/>
                <a:gd name="connsiteY42" fmla="*/ 3095516 h 3154509"/>
                <a:gd name="connsiteX43" fmla="*/ 2694659 w 2709408"/>
                <a:gd name="connsiteY43" fmla="*/ 3051270 h 3154509"/>
                <a:gd name="connsiteX44" fmla="*/ 2709408 w 2709408"/>
                <a:gd name="connsiteY44" fmla="*/ 2977528 h 3154509"/>
                <a:gd name="connsiteX45" fmla="*/ 2694659 w 2709408"/>
                <a:gd name="connsiteY45" fmla="*/ 2815296 h 3154509"/>
                <a:gd name="connsiteX46" fmla="*/ 2650414 w 2709408"/>
                <a:gd name="connsiteY46" fmla="*/ 2682561 h 3154509"/>
                <a:gd name="connsiteX47" fmla="*/ 2620918 w 2709408"/>
                <a:gd name="connsiteY47" fmla="*/ 2594070 h 3154509"/>
                <a:gd name="connsiteX48" fmla="*/ 2606169 w 2709408"/>
                <a:gd name="connsiteY48" fmla="*/ 2549825 h 3154509"/>
                <a:gd name="connsiteX49" fmla="*/ 2576672 w 2709408"/>
                <a:gd name="connsiteY49" fmla="*/ 2505580 h 3154509"/>
                <a:gd name="connsiteX50" fmla="*/ 2532427 w 2709408"/>
                <a:gd name="connsiteY50" fmla="*/ 2417090 h 3154509"/>
                <a:gd name="connsiteX51" fmla="*/ 2517679 w 2709408"/>
                <a:gd name="connsiteY51" fmla="*/ 2372845 h 3154509"/>
                <a:gd name="connsiteX52" fmla="*/ 2473434 w 2709408"/>
                <a:gd name="connsiteY52" fmla="*/ 2328599 h 3154509"/>
                <a:gd name="connsiteX53" fmla="*/ 2443937 w 2709408"/>
                <a:gd name="connsiteY53" fmla="*/ 2284354 h 3154509"/>
                <a:gd name="connsiteX54" fmla="*/ 2399692 w 2709408"/>
                <a:gd name="connsiteY54" fmla="*/ 2240109 h 3154509"/>
                <a:gd name="connsiteX55" fmla="*/ 2370195 w 2709408"/>
                <a:gd name="connsiteY55" fmla="*/ 2195864 h 3154509"/>
                <a:gd name="connsiteX56" fmla="*/ 2237459 w 2709408"/>
                <a:gd name="connsiteY56" fmla="*/ 2107374 h 3154509"/>
                <a:gd name="connsiteX57" fmla="*/ 2193214 w 2709408"/>
                <a:gd name="connsiteY57" fmla="*/ 2077877 h 3154509"/>
                <a:gd name="connsiteX58" fmla="*/ 2163718 w 2709408"/>
                <a:gd name="connsiteY58" fmla="*/ 2033632 h 3154509"/>
                <a:gd name="connsiteX59" fmla="*/ 2119472 w 2709408"/>
                <a:gd name="connsiteY59" fmla="*/ 2018883 h 3154509"/>
                <a:gd name="connsiteX60" fmla="*/ 2075227 w 2709408"/>
                <a:gd name="connsiteY60" fmla="*/ 1989387 h 3154509"/>
                <a:gd name="connsiteX61" fmla="*/ 2030982 w 2709408"/>
                <a:gd name="connsiteY61" fmla="*/ 1974638 h 3154509"/>
                <a:gd name="connsiteX62" fmla="*/ 1942492 w 2709408"/>
                <a:gd name="connsiteY62" fmla="*/ 1915645 h 3154509"/>
                <a:gd name="connsiteX63" fmla="*/ 1898247 w 2709408"/>
                <a:gd name="connsiteY63" fmla="*/ 1886148 h 3154509"/>
                <a:gd name="connsiteX64" fmla="*/ 1824505 w 2709408"/>
                <a:gd name="connsiteY64" fmla="*/ 1797658 h 3154509"/>
                <a:gd name="connsiteX65" fmla="*/ 1721266 w 2709408"/>
                <a:gd name="connsiteY65" fmla="*/ 1679670 h 3154509"/>
                <a:gd name="connsiteX66" fmla="*/ 1677021 w 2709408"/>
                <a:gd name="connsiteY66" fmla="*/ 1591180 h 3154509"/>
                <a:gd name="connsiteX67" fmla="*/ 1647524 w 2709408"/>
                <a:gd name="connsiteY67" fmla="*/ 1502690 h 3154509"/>
                <a:gd name="connsiteX68" fmla="*/ 1618027 w 2709408"/>
                <a:gd name="connsiteY68" fmla="*/ 1414199 h 3154509"/>
                <a:gd name="connsiteX69" fmla="*/ 1603279 w 2709408"/>
                <a:gd name="connsiteY69" fmla="*/ 1369954 h 3154509"/>
                <a:gd name="connsiteX70" fmla="*/ 1529537 w 2709408"/>
                <a:gd name="connsiteY70" fmla="*/ 1281464 h 3154509"/>
                <a:gd name="connsiteX71" fmla="*/ 1455795 w 2709408"/>
                <a:gd name="connsiteY71" fmla="*/ 1207722 h 3154509"/>
                <a:gd name="connsiteX72" fmla="*/ 1426298 w 2709408"/>
                <a:gd name="connsiteY72" fmla="*/ 1163477 h 3154509"/>
                <a:gd name="connsiteX73" fmla="*/ 1352556 w 2709408"/>
                <a:gd name="connsiteY73" fmla="*/ 1060238 h 3154509"/>
                <a:gd name="connsiteX74" fmla="*/ 1337808 w 2709408"/>
                <a:gd name="connsiteY74" fmla="*/ 1015993 h 3154509"/>
                <a:gd name="connsiteX75" fmla="*/ 1308311 w 2709408"/>
                <a:gd name="connsiteY75" fmla="*/ 898006 h 3154509"/>
                <a:gd name="connsiteX76" fmla="*/ 1264066 w 2709408"/>
                <a:gd name="connsiteY76" fmla="*/ 750522 h 3154509"/>
                <a:gd name="connsiteX77" fmla="*/ 1305852 w 2709408"/>
                <a:gd name="connsiteY77" fmla="*/ 482595 h 3154509"/>
                <a:gd name="connsiteX78" fmla="*/ 1305852 w 2709408"/>
                <a:gd name="connsiteY78" fmla="*/ 25395 h 3154509"/>
                <a:gd name="connsiteX79" fmla="*/ 1229652 w 2709408"/>
                <a:gd name="connsiteY79" fmla="*/ 25394 h 3154509"/>
                <a:gd name="connsiteX80" fmla="*/ 1077252 w 2709408"/>
                <a:gd name="connsiteY80" fmla="*/ 25395 h 3154509"/>
                <a:gd name="connsiteX81" fmla="*/ 772452 w 2709408"/>
                <a:gd name="connsiteY81" fmla="*/ 25394 h 3154509"/>
                <a:gd name="connsiteX82" fmla="*/ 467652 w 2709408"/>
                <a:gd name="connsiteY82" fmla="*/ 25394 h 3154509"/>
                <a:gd name="connsiteX83" fmla="*/ 143188 w 2709408"/>
                <a:gd name="connsiteY83" fmla="*/ 27851 h 3154509"/>
                <a:gd name="connsiteX84" fmla="*/ 10452 w 2709408"/>
                <a:gd name="connsiteY84" fmla="*/ 25394 h 3154509"/>
                <a:gd name="connsiteX85" fmla="*/ 10452 w 2709408"/>
                <a:gd name="connsiteY8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157937 w 2709408"/>
                <a:gd name="connsiteY7" fmla="*/ 956999 h 3154509"/>
                <a:gd name="connsiteX8" fmla="*/ 187434 w 2709408"/>
                <a:gd name="connsiteY8" fmla="*/ 1001245 h 3154509"/>
                <a:gd name="connsiteX9" fmla="*/ 202182 w 2709408"/>
                <a:gd name="connsiteY9" fmla="*/ 1104483 h 3154509"/>
                <a:gd name="connsiteX10" fmla="*/ 261176 w 2709408"/>
                <a:gd name="connsiteY10" fmla="*/ 1192974 h 3154509"/>
                <a:gd name="connsiteX11" fmla="*/ 275924 w 2709408"/>
                <a:gd name="connsiteY11" fmla="*/ 1266716 h 3154509"/>
                <a:gd name="connsiteX12" fmla="*/ 334918 w 2709408"/>
                <a:gd name="connsiteY12" fmla="*/ 1355206 h 3154509"/>
                <a:gd name="connsiteX13" fmla="*/ 393911 w 2709408"/>
                <a:gd name="connsiteY13" fmla="*/ 1487941 h 3154509"/>
                <a:gd name="connsiteX14" fmla="*/ 467653 w 2709408"/>
                <a:gd name="connsiteY14" fmla="*/ 1620677 h 3154509"/>
                <a:gd name="connsiteX15" fmla="*/ 511898 w 2709408"/>
                <a:gd name="connsiteY15" fmla="*/ 1650174 h 3154509"/>
                <a:gd name="connsiteX16" fmla="*/ 526647 w 2709408"/>
                <a:gd name="connsiteY16" fmla="*/ 1694419 h 3154509"/>
                <a:gd name="connsiteX17" fmla="*/ 585640 w 2709408"/>
                <a:gd name="connsiteY17" fmla="*/ 1782909 h 3154509"/>
                <a:gd name="connsiteX18" fmla="*/ 600388 w 2709408"/>
                <a:gd name="connsiteY18" fmla="*/ 1827154 h 3154509"/>
                <a:gd name="connsiteX19" fmla="*/ 688879 w 2709408"/>
                <a:gd name="connsiteY19" fmla="*/ 1959890 h 3154509"/>
                <a:gd name="connsiteX20" fmla="*/ 718376 w 2709408"/>
                <a:gd name="connsiteY20" fmla="*/ 2004135 h 3154509"/>
                <a:gd name="connsiteX21" fmla="*/ 747872 w 2709408"/>
                <a:gd name="connsiteY21" fmla="*/ 2077877 h 3154509"/>
                <a:gd name="connsiteX22" fmla="*/ 880608 w 2709408"/>
                <a:gd name="connsiteY22" fmla="*/ 2195864 h 3154509"/>
                <a:gd name="connsiteX23" fmla="*/ 954350 w 2709408"/>
                <a:gd name="connsiteY23" fmla="*/ 2328599 h 3154509"/>
                <a:gd name="connsiteX24" fmla="*/ 1013343 w 2709408"/>
                <a:gd name="connsiteY24" fmla="*/ 2417090 h 3154509"/>
                <a:gd name="connsiteX25" fmla="*/ 1042840 w 2709408"/>
                <a:gd name="connsiteY25" fmla="*/ 2461335 h 3154509"/>
                <a:gd name="connsiteX26" fmla="*/ 1087085 w 2709408"/>
                <a:gd name="connsiteY26" fmla="*/ 2490832 h 3154509"/>
                <a:gd name="connsiteX27" fmla="*/ 1116582 w 2709408"/>
                <a:gd name="connsiteY27" fmla="*/ 2535077 h 3154509"/>
                <a:gd name="connsiteX28" fmla="*/ 1205072 w 2709408"/>
                <a:gd name="connsiteY28" fmla="*/ 2608819 h 3154509"/>
                <a:gd name="connsiteX29" fmla="*/ 1234569 w 2709408"/>
                <a:gd name="connsiteY29" fmla="*/ 2653064 h 3154509"/>
                <a:gd name="connsiteX30" fmla="*/ 1323059 w 2709408"/>
                <a:gd name="connsiteY30" fmla="*/ 2682561 h 3154509"/>
                <a:gd name="connsiteX31" fmla="*/ 1396801 w 2709408"/>
                <a:gd name="connsiteY31" fmla="*/ 2756303 h 3154509"/>
                <a:gd name="connsiteX32" fmla="*/ 1485292 w 2709408"/>
                <a:gd name="connsiteY32" fmla="*/ 2844793 h 3154509"/>
                <a:gd name="connsiteX33" fmla="*/ 1529537 w 2709408"/>
                <a:gd name="connsiteY33" fmla="*/ 2889038 h 3154509"/>
                <a:gd name="connsiteX34" fmla="*/ 1618027 w 2709408"/>
                <a:gd name="connsiteY34" fmla="*/ 2933283 h 3154509"/>
                <a:gd name="connsiteX35" fmla="*/ 1691769 w 2709408"/>
                <a:gd name="connsiteY35" fmla="*/ 3021774 h 3154509"/>
                <a:gd name="connsiteX36" fmla="*/ 1736014 w 2709408"/>
                <a:gd name="connsiteY36" fmla="*/ 3066019 h 3154509"/>
                <a:gd name="connsiteX37" fmla="*/ 1868750 w 2709408"/>
                <a:gd name="connsiteY37" fmla="*/ 3125012 h 3154509"/>
                <a:gd name="connsiteX38" fmla="*/ 2016234 w 2709408"/>
                <a:gd name="connsiteY38" fmla="*/ 3154509 h 3154509"/>
                <a:gd name="connsiteX39" fmla="*/ 2414440 w 2709408"/>
                <a:gd name="connsiteY39" fmla="*/ 3139761 h 3154509"/>
                <a:gd name="connsiteX40" fmla="*/ 2517679 w 2709408"/>
                <a:gd name="connsiteY40" fmla="*/ 3125012 h 3154509"/>
                <a:gd name="connsiteX41" fmla="*/ 2635666 w 2709408"/>
                <a:gd name="connsiteY41" fmla="*/ 3110264 h 3154509"/>
                <a:gd name="connsiteX42" fmla="*/ 2679911 w 2709408"/>
                <a:gd name="connsiteY42" fmla="*/ 3095516 h 3154509"/>
                <a:gd name="connsiteX43" fmla="*/ 2694659 w 2709408"/>
                <a:gd name="connsiteY43" fmla="*/ 3051270 h 3154509"/>
                <a:gd name="connsiteX44" fmla="*/ 2709408 w 2709408"/>
                <a:gd name="connsiteY44" fmla="*/ 2977528 h 3154509"/>
                <a:gd name="connsiteX45" fmla="*/ 2694659 w 2709408"/>
                <a:gd name="connsiteY45" fmla="*/ 2815296 h 3154509"/>
                <a:gd name="connsiteX46" fmla="*/ 2650414 w 2709408"/>
                <a:gd name="connsiteY46" fmla="*/ 2682561 h 3154509"/>
                <a:gd name="connsiteX47" fmla="*/ 2620918 w 2709408"/>
                <a:gd name="connsiteY47" fmla="*/ 2594070 h 3154509"/>
                <a:gd name="connsiteX48" fmla="*/ 2606169 w 2709408"/>
                <a:gd name="connsiteY48" fmla="*/ 2549825 h 3154509"/>
                <a:gd name="connsiteX49" fmla="*/ 2576672 w 2709408"/>
                <a:gd name="connsiteY49" fmla="*/ 2505580 h 3154509"/>
                <a:gd name="connsiteX50" fmla="*/ 2532427 w 2709408"/>
                <a:gd name="connsiteY50" fmla="*/ 2417090 h 3154509"/>
                <a:gd name="connsiteX51" fmla="*/ 2517679 w 2709408"/>
                <a:gd name="connsiteY51" fmla="*/ 2372845 h 3154509"/>
                <a:gd name="connsiteX52" fmla="*/ 2473434 w 2709408"/>
                <a:gd name="connsiteY52" fmla="*/ 2328599 h 3154509"/>
                <a:gd name="connsiteX53" fmla="*/ 2443937 w 2709408"/>
                <a:gd name="connsiteY53" fmla="*/ 2284354 h 3154509"/>
                <a:gd name="connsiteX54" fmla="*/ 2399692 w 2709408"/>
                <a:gd name="connsiteY54" fmla="*/ 2240109 h 3154509"/>
                <a:gd name="connsiteX55" fmla="*/ 2370195 w 2709408"/>
                <a:gd name="connsiteY55" fmla="*/ 2195864 h 3154509"/>
                <a:gd name="connsiteX56" fmla="*/ 2237459 w 2709408"/>
                <a:gd name="connsiteY56" fmla="*/ 2107374 h 3154509"/>
                <a:gd name="connsiteX57" fmla="*/ 2193214 w 2709408"/>
                <a:gd name="connsiteY57" fmla="*/ 2077877 h 3154509"/>
                <a:gd name="connsiteX58" fmla="*/ 2163718 w 2709408"/>
                <a:gd name="connsiteY58" fmla="*/ 2033632 h 3154509"/>
                <a:gd name="connsiteX59" fmla="*/ 2119472 w 2709408"/>
                <a:gd name="connsiteY59" fmla="*/ 2018883 h 3154509"/>
                <a:gd name="connsiteX60" fmla="*/ 2075227 w 2709408"/>
                <a:gd name="connsiteY60" fmla="*/ 1989387 h 3154509"/>
                <a:gd name="connsiteX61" fmla="*/ 2030982 w 2709408"/>
                <a:gd name="connsiteY61" fmla="*/ 1974638 h 3154509"/>
                <a:gd name="connsiteX62" fmla="*/ 1942492 w 2709408"/>
                <a:gd name="connsiteY62" fmla="*/ 1915645 h 3154509"/>
                <a:gd name="connsiteX63" fmla="*/ 1898247 w 2709408"/>
                <a:gd name="connsiteY63" fmla="*/ 1886148 h 3154509"/>
                <a:gd name="connsiteX64" fmla="*/ 1824505 w 2709408"/>
                <a:gd name="connsiteY64" fmla="*/ 1797658 h 3154509"/>
                <a:gd name="connsiteX65" fmla="*/ 1721266 w 2709408"/>
                <a:gd name="connsiteY65" fmla="*/ 1679670 h 3154509"/>
                <a:gd name="connsiteX66" fmla="*/ 1677021 w 2709408"/>
                <a:gd name="connsiteY66" fmla="*/ 1591180 h 3154509"/>
                <a:gd name="connsiteX67" fmla="*/ 1647524 w 2709408"/>
                <a:gd name="connsiteY67" fmla="*/ 1502690 h 3154509"/>
                <a:gd name="connsiteX68" fmla="*/ 1618027 w 2709408"/>
                <a:gd name="connsiteY68" fmla="*/ 1414199 h 3154509"/>
                <a:gd name="connsiteX69" fmla="*/ 1603279 w 2709408"/>
                <a:gd name="connsiteY69" fmla="*/ 1369954 h 3154509"/>
                <a:gd name="connsiteX70" fmla="*/ 1529537 w 2709408"/>
                <a:gd name="connsiteY70" fmla="*/ 1281464 h 3154509"/>
                <a:gd name="connsiteX71" fmla="*/ 1455795 w 2709408"/>
                <a:gd name="connsiteY71" fmla="*/ 1207722 h 3154509"/>
                <a:gd name="connsiteX72" fmla="*/ 1426298 w 2709408"/>
                <a:gd name="connsiteY72" fmla="*/ 1163477 h 3154509"/>
                <a:gd name="connsiteX73" fmla="*/ 1305851 w 2709408"/>
                <a:gd name="connsiteY73" fmla="*/ 1015995 h 3154509"/>
                <a:gd name="connsiteX74" fmla="*/ 1337808 w 2709408"/>
                <a:gd name="connsiteY74" fmla="*/ 1015993 h 3154509"/>
                <a:gd name="connsiteX75" fmla="*/ 1308311 w 2709408"/>
                <a:gd name="connsiteY75" fmla="*/ 898006 h 3154509"/>
                <a:gd name="connsiteX76" fmla="*/ 1264066 w 2709408"/>
                <a:gd name="connsiteY76" fmla="*/ 750522 h 3154509"/>
                <a:gd name="connsiteX77" fmla="*/ 1305852 w 2709408"/>
                <a:gd name="connsiteY77" fmla="*/ 482595 h 3154509"/>
                <a:gd name="connsiteX78" fmla="*/ 1305852 w 2709408"/>
                <a:gd name="connsiteY78" fmla="*/ 25395 h 3154509"/>
                <a:gd name="connsiteX79" fmla="*/ 1229652 w 2709408"/>
                <a:gd name="connsiteY79" fmla="*/ 25394 h 3154509"/>
                <a:gd name="connsiteX80" fmla="*/ 1077252 w 2709408"/>
                <a:gd name="connsiteY80" fmla="*/ 25395 h 3154509"/>
                <a:gd name="connsiteX81" fmla="*/ 772452 w 2709408"/>
                <a:gd name="connsiteY81" fmla="*/ 25394 h 3154509"/>
                <a:gd name="connsiteX82" fmla="*/ 467652 w 2709408"/>
                <a:gd name="connsiteY82" fmla="*/ 25394 h 3154509"/>
                <a:gd name="connsiteX83" fmla="*/ 143188 w 2709408"/>
                <a:gd name="connsiteY83" fmla="*/ 27851 h 3154509"/>
                <a:gd name="connsiteX84" fmla="*/ 10452 w 2709408"/>
                <a:gd name="connsiteY84" fmla="*/ 25394 h 3154509"/>
                <a:gd name="connsiteX85" fmla="*/ 10452 w 2709408"/>
                <a:gd name="connsiteY8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157937 w 2709408"/>
                <a:gd name="connsiteY7" fmla="*/ 956999 h 3154509"/>
                <a:gd name="connsiteX8" fmla="*/ 187434 w 2709408"/>
                <a:gd name="connsiteY8" fmla="*/ 1001245 h 3154509"/>
                <a:gd name="connsiteX9" fmla="*/ 202182 w 2709408"/>
                <a:gd name="connsiteY9" fmla="*/ 1104483 h 3154509"/>
                <a:gd name="connsiteX10" fmla="*/ 261176 w 2709408"/>
                <a:gd name="connsiteY10" fmla="*/ 1192974 h 3154509"/>
                <a:gd name="connsiteX11" fmla="*/ 275924 w 2709408"/>
                <a:gd name="connsiteY11" fmla="*/ 1266716 h 3154509"/>
                <a:gd name="connsiteX12" fmla="*/ 334918 w 2709408"/>
                <a:gd name="connsiteY12" fmla="*/ 1355206 h 3154509"/>
                <a:gd name="connsiteX13" fmla="*/ 393911 w 2709408"/>
                <a:gd name="connsiteY13" fmla="*/ 1487941 h 3154509"/>
                <a:gd name="connsiteX14" fmla="*/ 467653 w 2709408"/>
                <a:gd name="connsiteY14" fmla="*/ 1620677 h 3154509"/>
                <a:gd name="connsiteX15" fmla="*/ 511898 w 2709408"/>
                <a:gd name="connsiteY15" fmla="*/ 1650174 h 3154509"/>
                <a:gd name="connsiteX16" fmla="*/ 526647 w 2709408"/>
                <a:gd name="connsiteY16" fmla="*/ 1694419 h 3154509"/>
                <a:gd name="connsiteX17" fmla="*/ 585640 w 2709408"/>
                <a:gd name="connsiteY17" fmla="*/ 1782909 h 3154509"/>
                <a:gd name="connsiteX18" fmla="*/ 600388 w 2709408"/>
                <a:gd name="connsiteY18" fmla="*/ 1827154 h 3154509"/>
                <a:gd name="connsiteX19" fmla="*/ 688879 w 2709408"/>
                <a:gd name="connsiteY19" fmla="*/ 1959890 h 3154509"/>
                <a:gd name="connsiteX20" fmla="*/ 718376 w 2709408"/>
                <a:gd name="connsiteY20" fmla="*/ 2004135 h 3154509"/>
                <a:gd name="connsiteX21" fmla="*/ 747872 w 2709408"/>
                <a:gd name="connsiteY21" fmla="*/ 2077877 h 3154509"/>
                <a:gd name="connsiteX22" fmla="*/ 880608 w 2709408"/>
                <a:gd name="connsiteY22" fmla="*/ 2195864 h 3154509"/>
                <a:gd name="connsiteX23" fmla="*/ 954350 w 2709408"/>
                <a:gd name="connsiteY23" fmla="*/ 2328599 h 3154509"/>
                <a:gd name="connsiteX24" fmla="*/ 1013343 w 2709408"/>
                <a:gd name="connsiteY24" fmla="*/ 2417090 h 3154509"/>
                <a:gd name="connsiteX25" fmla="*/ 1042840 w 2709408"/>
                <a:gd name="connsiteY25" fmla="*/ 2461335 h 3154509"/>
                <a:gd name="connsiteX26" fmla="*/ 1087085 w 2709408"/>
                <a:gd name="connsiteY26" fmla="*/ 2490832 h 3154509"/>
                <a:gd name="connsiteX27" fmla="*/ 1116582 w 2709408"/>
                <a:gd name="connsiteY27" fmla="*/ 2535077 h 3154509"/>
                <a:gd name="connsiteX28" fmla="*/ 1205072 w 2709408"/>
                <a:gd name="connsiteY28" fmla="*/ 2608819 h 3154509"/>
                <a:gd name="connsiteX29" fmla="*/ 1234569 w 2709408"/>
                <a:gd name="connsiteY29" fmla="*/ 2653064 h 3154509"/>
                <a:gd name="connsiteX30" fmla="*/ 1323059 w 2709408"/>
                <a:gd name="connsiteY30" fmla="*/ 2682561 h 3154509"/>
                <a:gd name="connsiteX31" fmla="*/ 1396801 w 2709408"/>
                <a:gd name="connsiteY31" fmla="*/ 2756303 h 3154509"/>
                <a:gd name="connsiteX32" fmla="*/ 1485292 w 2709408"/>
                <a:gd name="connsiteY32" fmla="*/ 2844793 h 3154509"/>
                <a:gd name="connsiteX33" fmla="*/ 1529537 w 2709408"/>
                <a:gd name="connsiteY33" fmla="*/ 2889038 h 3154509"/>
                <a:gd name="connsiteX34" fmla="*/ 1618027 w 2709408"/>
                <a:gd name="connsiteY34" fmla="*/ 2933283 h 3154509"/>
                <a:gd name="connsiteX35" fmla="*/ 1691769 w 2709408"/>
                <a:gd name="connsiteY35" fmla="*/ 3021774 h 3154509"/>
                <a:gd name="connsiteX36" fmla="*/ 1736014 w 2709408"/>
                <a:gd name="connsiteY36" fmla="*/ 3066019 h 3154509"/>
                <a:gd name="connsiteX37" fmla="*/ 1868750 w 2709408"/>
                <a:gd name="connsiteY37" fmla="*/ 3125012 h 3154509"/>
                <a:gd name="connsiteX38" fmla="*/ 2016234 w 2709408"/>
                <a:gd name="connsiteY38" fmla="*/ 3154509 h 3154509"/>
                <a:gd name="connsiteX39" fmla="*/ 2414440 w 2709408"/>
                <a:gd name="connsiteY39" fmla="*/ 3139761 h 3154509"/>
                <a:gd name="connsiteX40" fmla="*/ 2517679 w 2709408"/>
                <a:gd name="connsiteY40" fmla="*/ 3125012 h 3154509"/>
                <a:gd name="connsiteX41" fmla="*/ 2635666 w 2709408"/>
                <a:gd name="connsiteY41" fmla="*/ 3110264 h 3154509"/>
                <a:gd name="connsiteX42" fmla="*/ 2679911 w 2709408"/>
                <a:gd name="connsiteY42" fmla="*/ 3095516 h 3154509"/>
                <a:gd name="connsiteX43" fmla="*/ 2694659 w 2709408"/>
                <a:gd name="connsiteY43" fmla="*/ 3051270 h 3154509"/>
                <a:gd name="connsiteX44" fmla="*/ 2709408 w 2709408"/>
                <a:gd name="connsiteY44" fmla="*/ 2977528 h 3154509"/>
                <a:gd name="connsiteX45" fmla="*/ 2694659 w 2709408"/>
                <a:gd name="connsiteY45" fmla="*/ 2815296 h 3154509"/>
                <a:gd name="connsiteX46" fmla="*/ 2650414 w 2709408"/>
                <a:gd name="connsiteY46" fmla="*/ 2682561 h 3154509"/>
                <a:gd name="connsiteX47" fmla="*/ 2620918 w 2709408"/>
                <a:gd name="connsiteY47" fmla="*/ 2594070 h 3154509"/>
                <a:gd name="connsiteX48" fmla="*/ 2606169 w 2709408"/>
                <a:gd name="connsiteY48" fmla="*/ 2549825 h 3154509"/>
                <a:gd name="connsiteX49" fmla="*/ 2576672 w 2709408"/>
                <a:gd name="connsiteY49" fmla="*/ 2505580 h 3154509"/>
                <a:gd name="connsiteX50" fmla="*/ 2532427 w 2709408"/>
                <a:gd name="connsiteY50" fmla="*/ 2417090 h 3154509"/>
                <a:gd name="connsiteX51" fmla="*/ 2517679 w 2709408"/>
                <a:gd name="connsiteY51" fmla="*/ 2372845 h 3154509"/>
                <a:gd name="connsiteX52" fmla="*/ 2473434 w 2709408"/>
                <a:gd name="connsiteY52" fmla="*/ 2328599 h 3154509"/>
                <a:gd name="connsiteX53" fmla="*/ 2443937 w 2709408"/>
                <a:gd name="connsiteY53" fmla="*/ 2284354 h 3154509"/>
                <a:gd name="connsiteX54" fmla="*/ 2399692 w 2709408"/>
                <a:gd name="connsiteY54" fmla="*/ 2240109 h 3154509"/>
                <a:gd name="connsiteX55" fmla="*/ 2370195 w 2709408"/>
                <a:gd name="connsiteY55" fmla="*/ 2195864 h 3154509"/>
                <a:gd name="connsiteX56" fmla="*/ 2237459 w 2709408"/>
                <a:gd name="connsiteY56" fmla="*/ 2107374 h 3154509"/>
                <a:gd name="connsiteX57" fmla="*/ 2193214 w 2709408"/>
                <a:gd name="connsiteY57" fmla="*/ 2077877 h 3154509"/>
                <a:gd name="connsiteX58" fmla="*/ 2163718 w 2709408"/>
                <a:gd name="connsiteY58" fmla="*/ 2033632 h 3154509"/>
                <a:gd name="connsiteX59" fmla="*/ 2119472 w 2709408"/>
                <a:gd name="connsiteY59" fmla="*/ 2018883 h 3154509"/>
                <a:gd name="connsiteX60" fmla="*/ 2075227 w 2709408"/>
                <a:gd name="connsiteY60" fmla="*/ 1989387 h 3154509"/>
                <a:gd name="connsiteX61" fmla="*/ 2030982 w 2709408"/>
                <a:gd name="connsiteY61" fmla="*/ 1974638 h 3154509"/>
                <a:gd name="connsiteX62" fmla="*/ 1942492 w 2709408"/>
                <a:gd name="connsiteY62" fmla="*/ 1915645 h 3154509"/>
                <a:gd name="connsiteX63" fmla="*/ 1898247 w 2709408"/>
                <a:gd name="connsiteY63" fmla="*/ 1886148 h 3154509"/>
                <a:gd name="connsiteX64" fmla="*/ 1824505 w 2709408"/>
                <a:gd name="connsiteY64" fmla="*/ 1797658 h 3154509"/>
                <a:gd name="connsiteX65" fmla="*/ 1721266 w 2709408"/>
                <a:gd name="connsiteY65" fmla="*/ 1679670 h 3154509"/>
                <a:gd name="connsiteX66" fmla="*/ 1677021 w 2709408"/>
                <a:gd name="connsiteY66" fmla="*/ 1591180 h 3154509"/>
                <a:gd name="connsiteX67" fmla="*/ 1647524 w 2709408"/>
                <a:gd name="connsiteY67" fmla="*/ 1502690 h 3154509"/>
                <a:gd name="connsiteX68" fmla="*/ 1618027 w 2709408"/>
                <a:gd name="connsiteY68" fmla="*/ 1414199 h 3154509"/>
                <a:gd name="connsiteX69" fmla="*/ 1603279 w 2709408"/>
                <a:gd name="connsiteY69" fmla="*/ 1369954 h 3154509"/>
                <a:gd name="connsiteX70" fmla="*/ 1529537 w 2709408"/>
                <a:gd name="connsiteY70" fmla="*/ 1281464 h 3154509"/>
                <a:gd name="connsiteX71" fmla="*/ 1455795 w 2709408"/>
                <a:gd name="connsiteY71" fmla="*/ 1207722 h 3154509"/>
                <a:gd name="connsiteX72" fmla="*/ 1426298 w 2709408"/>
                <a:gd name="connsiteY72" fmla="*/ 1163477 h 3154509"/>
                <a:gd name="connsiteX73" fmla="*/ 1337808 w 2709408"/>
                <a:gd name="connsiteY73" fmla="*/ 1015993 h 3154509"/>
                <a:gd name="connsiteX74" fmla="*/ 1308311 w 2709408"/>
                <a:gd name="connsiteY74" fmla="*/ 898006 h 3154509"/>
                <a:gd name="connsiteX75" fmla="*/ 1264066 w 2709408"/>
                <a:gd name="connsiteY75" fmla="*/ 750522 h 3154509"/>
                <a:gd name="connsiteX76" fmla="*/ 1305852 w 2709408"/>
                <a:gd name="connsiteY76" fmla="*/ 482595 h 3154509"/>
                <a:gd name="connsiteX77" fmla="*/ 1305852 w 2709408"/>
                <a:gd name="connsiteY77" fmla="*/ 25395 h 3154509"/>
                <a:gd name="connsiteX78" fmla="*/ 1229652 w 2709408"/>
                <a:gd name="connsiteY78" fmla="*/ 25394 h 3154509"/>
                <a:gd name="connsiteX79" fmla="*/ 1077252 w 2709408"/>
                <a:gd name="connsiteY79" fmla="*/ 25395 h 3154509"/>
                <a:gd name="connsiteX80" fmla="*/ 772452 w 2709408"/>
                <a:gd name="connsiteY80" fmla="*/ 25394 h 3154509"/>
                <a:gd name="connsiteX81" fmla="*/ 467652 w 2709408"/>
                <a:gd name="connsiteY81" fmla="*/ 25394 h 3154509"/>
                <a:gd name="connsiteX82" fmla="*/ 143188 w 2709408"/>
                <a:gd name="connsiteY82" fmla="*/ 27851 h 3154509"/>
                <a:gd name="connsiteX83" fmla="*/ 10452 w 2709408"/>
                <a:gd name="connsiteY83" fmla="*/ 25394 h 3154509"/>
                <a:gd name="connsiteX84" fmla="*/ 10452 w 2709408"/>
                <a:gd name="connsiteY8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157937 w 2709408"/>
                <a:gd name="connsiteY7" fmla="*/ 956999 h 3154509"/>
                <a:gd name="connsiteX8" fmla="*/ 202182 w 2709408"/>
                <a:gd name="connsiteY8" fmla="*/ 1104483 h 3154509"/>
                <a:gd name="connsiteX9" fmla="*/ 261176 w 2709408"/>
                <a:gd name="connsiteY9" fmla="*/ 1192974 h 3154509"/>
                <a:gd name="connsiteX10" fmla="*/ 275924 w 2709408"/>
                <a:gd name="connsiteY10" fmla="*/ 1266716 h 3154509"/>
                <a:gd name="connsiteX11" fmla="*/ 334918 w 2709408"/>
                <a:gd name="connsiteY11" fmla="*/ 1355206 h 3154509"/>
                <a:gd name="connsiteX12" fmla="*/ 393911 w 2709408"/>
                <a:gd name="connsiteY12" fmla="*/ 1487941 h 3154509"/>
                <a:gd name="connsiteX13" fmla="*/ 467653 w 2709408"/>
                <a:gd name="connsiteY13" fmla="*/ 1620677 h 3154509"/>
                <a:gd name="connsiteX14" fmla="*/ 511898 w 2709408"/>
                <a:gd name="connsiteY14" fmla="*/ 1650174 h 3154509"/>
                <a:gd name="connsiteX15" fmla="*/ 526647 w 2709408"/>
                <a:gd name="connsiteY15" fmla="*/ 1694419 h 3154509"/>
                <a:gd name="connsiteX16" fmla="*/ 585640 w 2709408"/>
                <a:gd name="connsiteY16" fmla="*/ 1782909 h 3154509"/>
                <a:gd name="connsiteX17" fmla="*/ 600388 w 2709408"/>
                <a:gd name="connsiteY17" fmla="*/ 1827154 h 3154509"/>
                <a:gd name="connsiteX18" fmla="*/ 688879 w 2709408"/>
                <a:gd name="connsiteY18" fmla="*/ 1959890 h 3154509"/>
                <a:gd name="connsiteX19" fmla="*/ 718376 w 2709408"/>
                <a:gd name="connsiteY19" fmla="*/ 2004135 h 3154509"/>
                <a:gd name="connsiteX20" fmla="*/ 747872 w 2709408"/>
                <a:gd name="connsiteY20" fmla="*/ 2077877 h 3154509"/>
                <a:gd name="connsiteX21" fmla="*/ 880608 w 2709408"/>
                <a:gd name="connsiteY21" fmla="*/ 2195864 h 3154509"/>
                <a:gd name="connsiteX22" fmla="*/ 954350 w 2709408"/>
                <a:gd name="connsiteY22" fmla="*/ 2328599 h 3154509"/>
                <a:gd name="connsiteX23" fmla="*/ 1013343 w 2709408"/>
                <a:gd name="connsiteY23" fmla="*/ 2417090 h 3154509"/>
                <a:gd name="connsiteX24" fmla="*/ 1042840 w 2709408"/>
                <a:gd name="connsiteY24" fmla="*/ 2461335 h 3154509"/>
                <a:gd name="connsiteX25" fmla="*/ 1087085 w 2709408"/>
                <a:gd name="connsiteY25" fmla="*/ 2490832 h 3154509"/>
                <a:gd name="connsiteX26" fmla="*/ 1116582 w 2709408"/>
                <a:gd name="connsiteY26" fmla="*/ 2535077 h 3154509"/>
                <a:gd name="connsiteX27" fmla="*/ 1205072 w 2709408"/>
                <a:gd name="connsiteY27" fmla="*/ 2608819 h 3154509"/>
                <a:gd name="connsiteX28" fmla="*/ 1234569 w 2709408"/>
                <a:gd name="connsiteY28" fmla="*/ 2653064 h 3154509"/>
                <a:gd name="connsiteX29" fmla="*/ 1323059 w 2709408"/>
                <a:gd name="connsiteY29" fmla="*/ 2682561 h 3154509"/>
                <a:gd name="connsiteX30" fmla="*/ 1396801 w 2709408"/>
                <a:gd name="connsiteY30" fmla="*/ 2756303 h 3154509"/>
                <a:gd name="connsiteX31" fmla="*/ 1485292 w 2709408"/>
                <a:gd name="connsiteY31" fmla="*/ 2844793 h 3154509"/>
                <a:gd name="connsiteX32" fmla="*/ 1529537 w 2709408"/>
                <a:gd name="connsiteY32" fmla="*/ 2889038 h 3154509"/>
                <a:gd name="connsiteX33" fmla="*/ 1618027 w 2709408"/>
                <a:gd name="connsiteY33" fmla="*/ 2933283 h 3154509"/>
                <a:gd name="connsiteX34" fmla="*/ 1691769 w 2709408"/>
                <a:gd name="connsiteY34" fmla="*/ 3021774 h 3154509"/>
                <a:gd name="connsiteX35" fmla="*/ 1736014 w 2709408"/>
                <a:gd name="connsiteY35" fmla="*/ 3066019 h 3154509"/>
                <a:gd name="connsiteX36" fmla="*/ 1868750 w 2709408"/>
                <a:gd name="connsiteY36" fmla="*/ 3125012 h 3154509"/>
                <a:gd name="connsiteX37" fmla="*/ 2016234 w 2709408"/>
                <a:gd name="connsiteY37" fmla="*/ 3154509 h 3154509"/>
                <a:gd name="connsiteX38" fmla="*/ 2414440 w 2709408"/>
                <a:gd name="connsiteY38" fmla="*/ 3139761 h 3154509"/>
                <a:gd name="connsiteX39" fmla="*/ 2517679 w 2709408"/>
                <a:gd name="connsiteY39" fmla="*/ 3125012 h 3154509"/>
                <a:gd name="connsiteX40" fmla="*/ 2635666 w 2709408"/>
                <a:gd name="connsiteY40" fmla="*/ 3110264 h 3154509"/>
                <a:gd name="connsiteX41" fmla="*/ 2679911 w 2709408"/>
                <a:gd name="connsiteY41" fmla="*/ 3095516 h 3154509"/>
                <a:gd name="connsiteX42" fmla="*/ 2694659 w 2709408"/>
                <a:gd name="connsiteY42" fmla="*/ 3051270 h 3154509"/>
                <a:gd name="connsiteX43" fmla="*/ 2709408 w 2709408"/>
                <a:gd name="connsiteY43" fmla="*/ 2977528 h 3154509"/>
                <a:gd name="connsiteX44" fmla="*/ 2694659 w 2709408"/>
                <a:gd name="connsiteY44" fmla="*/ 2815296 h 3154509"/>
                <a:gd name="connsiteX45" fmla="*/ 2650414 w 2709408"/>
                <a:gd name="connsiteY45" fmla="*/ 2682561 h 3154509"/>
                <a:gd name="connsiteX46" fmla="*/ 2620918 w 2709408"/>
                <a:gd name="connsiteY46" fmla="*/ 2594070 h 3154509"/>
                <a:gd name="connsiteX47" fmla="*/ 2606169 w 2709408"/>
                <a:gd name="connsiteY47" fmla="*/ 2549825 h 3154509"/>
                <a:gd name="connsiteX48" fmla="*/ 2576672 w 2709408"/>
                <a:gd name="connsiteY48" fmla="*/ 2505580 h 3154509"/>
                <a:gd name="connsiteX49" fmla="*/ 2532427 w 2709408"/>
                <a:gd name="connsiteY49" fmla="*/ 2417090 h 3154509"/>
                <a:gd name="connsiteX50" fmla="*/ 2517679 w 2709408"/>
                <a:gd name="connsiteY50" fmla="*/ 2372845 h 3154509"/>
                <a:gd name="connsiteX51" fmla="*/ 2473434 w 2709408"/>
                <a:gd name="connsiteY51" fmla="*/ 2328599 h 3154509"/>
                <a:gd name="connsiteX52" fmla="*/ 2443937 w 2709408"/>
                <a:gd name="connsiteY52" fmla="*/ 2284354 h 3154509"/>
                <a:gd name="connsiteX53" fmla="*/ 2399692 w 2709408"/>
                <a:gd name="connsiteY53" fmla="*/ 2240109 h 3154509"/>
                <a:gd name="connsiteX54" fmla="*/ 2370195 w 2709408"/>
                <a:gd name="connsiteY54" fmla="*/ 2195864 h 3154509"/>
                <a:gd name="connsiteX55" fmla="*/ 2237459 w 2709408"/>
                <a:gd name="connsiteY55" fmla="*/ 2107374 h 3154509"/>
                <a:gd name="connsiteX56" fmla="*/ 2193214 w 2709408"/>
                <a:gd name="connsiteY56" fmla="*/ 2077877 h 3154509"/>
                <a:gd name="connsiteX57" fmla="*/ 2163718 w 2709408"/>
                <a:gd name="connsiteY57" fmla="*/ 2033632 h 3154509"/>
                <a:gd name="connsiteX58" fmla="*/ 2119472 w 2709408"/>
                <a:gd name="connsiteY58" fmla="*/ 2018883 h 3154509"/>
                <a:gd name="connsiteX59" fmla="*/ 2075227 w 2709408"/>
                <a:gd name="connsiteY59" fmla="*/ 1989387 h 3154509"/>
                <a:gd name="connsiteX60" fmla="*/ 2030982 w 2709408"/>
                <a:gd name="connsiteY60" fmla="*/ 1974638 h 3154509"/>
                <a:gd name="connsiteX61" fmla="*/ 1942492 w 2709408"/>
                <a:gd name="connsiteY61" fmla="*/ 1915645 h 3154509"/>
                <a:gd name="connsiteX62" fmla="*/ 1898247 w 2709408"/>
                <a:gd name="connsiteY62" fmla="*/ 1886148 h 3154509"/>
                <a:gd name="connsiteX63" fmla="*/ 1824505 w 2709408"/>
                <a:gd name="connsiteY63" fmla="*/ 1797658 h 3154509"/>
                <a:gd name="connsiteX64" fmla="*/ 1721266 w 2709408"/>
                <a:gd name="connsiteY64" fmla="*/ 1679670 h 3154509"/>
                <a:gd name="connsiteX65" fmla="*/ 1677021 w 2709408"/>
                <a:gd name="connsiteY65" fmla="*/ 1591180 h 3154509"/>
                <a:gd name="connsiteX66" fmla="*/ 1647524 w 2709408"/>
                <a:gd name="connsiteY66" fmla="*/ 1502690 h 3154509"/>
                <a:gd name="connsiteX67" fmla="*/ 1618027 w 2709408"/>
                <a:gd name="connsiteY67" fmla="*/ 1414199 h 3154509"/>
                <a:gd name="connsiteX68" fmla="*/ 1603279 w 2709408"/>
                <a:gd name="connsiteY68" fmla="*/ 1369954 h 3154509"/>
                <a:gd name="connsiteX69" fmla="*/ 1529537 w 2709408"/>
                <a:gd name="connsiteY69" fmla="*/ 1281464 h 3154509"/>
                <a:gd name="connsiteX70" fmla="*/ 1455795 w 2709408"/>
                <a:gd name="connsiteY70" fmla="*/ 1207722 h 3154509"/>
                <a:gd name="connsiteX71" fmla="*/ 1426298 w 2709408"/>
                <a:gd name="connsiteY71" fmla="*/ 1163477 h 3154509"/>
                <a:gd name="connsiteX72" fmla="*/ 1337808 w 2709408"/>
                <a:gd name="connsiteY72" fmla="*/ 1015993 h 3154509"/>
                <a:gd name="connsiteX73" fmla="*/ 1308311 w 2709408"/>
                <a:gd name="connsiteY73" fmla="*/ 898006 h 3154509"/>
                <a:gd name="connsiteX74" fmla="*/ 1264066 w 2709408"/>
                <a:gd name="connsiteY74" fmla="*/ 750522 h 3154509"/>
                <a:gd name="connsiteX75" fmla="*/ 1305852 w 2709408"/>
                <a:gd name="connsiteY75" fmla="*/ 482595 h 3154509"/>
                <a:gd name="connsiteX76" fmla="*/ 1305852 w 2709408"/>
                <a:gd name="connsiteY76" fmla="*/ 25395 h 3154509"/>
                <a:gd name="connsiteX77" fmla="*/ 1229652 w 2709408"/>
                <a:gd name="connsiteY77" fmla="*/ 25394 h 3154509"/>
                <a:gd name="connsiteX78" fmla="*/ 1077252 w 2709408"/>
                <a:gd name="connsiteY78" fmla="*/ 25395 h 3154509"/>
                <a:gd name="connsiteX79" fmla="*/ 772452 w 2709408"/>
                <a:gd name="connsiteY79" fmla="*/ 25394 h 3154509"/>
                <a:gd name="connsiteX80" fmla="*/ 467652 w 2709408"/>
                <a:gd name="connsiteY80" fmla="*/ 25394 h 3154509"/>
                <a:gd name="connsiteX81" fmla="*/ 143188 w 2709408"/>
                <a:gd name="connsiteY81" fmla="*/ 27851 h 3154509"/>
                <a:gd name="connsiteX82" fmla="*/ 10452 w 2709408"/>
                <a:gd name="connsiteY82" fmla="*/ 25394 h 3154509"/>
                <a:gd name="connsiteX83" fmla="*/ 10452 w 2709408"/>
                <a:gd name="connsiteY8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61176 w 2709408"/>
                <a:gd name="connsiteY8" fmla="*/ 1192974 h 3154509"/>
                <a:gd name="connsiteX9" fmla="*/ 275924 w 2709408"/>
                <a:gd name="connsiteY9" fmla="*/ 1266716 h 3154509"/>
                <a:gd name="connsiteX10" fmla="*/ 334918 w 2709408"/>
                <a:gd name="connsiteY10" fmla="*/ 1355206 h 3154509"/>
                <a:gd name="connsiteX11" fmla="*/ 393911 w 2709408"/>
                <a:gd name="connsiteY11" fmla="*/ 1487941 h 3154509"/>
                <a:gd name="connsiteX12" fmla="*/ 467653 w 2709408"/>
                <a:gd name="connsiteY12" fmla="*/ 1620677 h 3154509"/>
                <a:gd name="connsiteX13" fmla="*/ 511898 w 2709408"/>
                <a:gd name="connsiteY13" fmla="*/ 1650174 h 3154509"/>
                <a:gd name="connsiteX14" fmla="*/ 526647 w 2709408"/>
                <a:gd name="connsiteY14" fmla="*/ 1694419 h 3154509"/>
                <a:gd name="connsiteX15" fmla="*/ 585640 w 2709408"/>
                <a:gd name="connsiteY15" fmla="*/ 1782909 h 3154509"/>
                <a:gd name="connsiteX16" fmla="*/ 600388 w 2709408"/>
                <a:gd name="connsiteY16" fmla="*/ 1827154 h 3154509"/>
                <a:gd name="connsiteX17" fmla="*/ 688879 w 2709408"/>
                <a:gd name="connsiteY17" fmla="*/ 1959890 h 3154509"/>
                <a:gd name="connsiteX18" fmla="*/ 718376 w 2709408"/>
                <a:gd name="connsiteY18" fmla="*/ 2004135 h 3154509"/>
                <a:gd name="connsiteX19" fmla="*/ 747872 w 2709408"/>
                <a:gd name="connsiteY19" fmla="*/ 2077877 h 3154509"/>
                <a:gd name="connsiteX20" fmla="*/ 880608 w 2709408"/>
                <a:gd name="connsiteY20" fmla="*/ 2195864 h 3154509"/>
                <a:gd name="connsiteX21" fmla="*/ 954350 w 2709408"/>
                <a:gd name="connsiteY21" fmla="*/ 2328599 h 3154509"/>
                <a:gd name="connsiteX22" fmla="*/ 1013343 w 2709408"/>
                <a:gd name="connsiteY22" fmla="*/ 2417090 h 3154509"/>
                <a:gd name="connsiteX23" fmla="*/ 1042840 w 2709408"/>
                <a:gd name="connsiteY23" fmla="*/ 2461335 h 3154509"/>
                <a:gd name="connsiteX24" fmla="*/ 1087085 w 2709408"/>
                <a:gd name="connsiteY24" fmla="*/ 2490832 h 3154509"/>
                <a:gd name="connsiteX25" fmla="*/ 1116582 w 2709408"/>
                <a:gd name="connsiteY25" fmla="*/ 2535077 h 3154509"/>
                <a:gd name="connsiteX26" fmla="*/ 1205072 w 2709408"/>
                <a:gd name="connsiteY26" fmla="*/ 2608819 h 3154509"/>
                <a:gd name="connsiteX27" fmla="*/ 1234569 w 2709408"/>
                <a:gd name="connsiteY27" fmla="*/ 2653064 h 3154509"/>
                <a:gd name="connsiteX28" fmla="*/ 1323059 w 2709408"/>
                <a:gd name="connsiteY28" fmla="*/ 2682561 h 3154509"/>
                <a:gd name="connsiteX29" fmla="*/ 1396801 w 2709408"/>
                <a:gd name="connsiteY29" fmla="*/ 2756303 h 3154509"/>
                <a:gd name="connsiteX30" fmla="*/ 1485292 w 2709408"/>
                <a:gd name="connsiteY30" fmla="*/ 2844793 h 3154509"/>
                <a:gd name="connsiteX31" fmla="*/ 1529537 w 2709408"/>
                <a:gd name="connsiteY31" fmla="*/ 2889038 h 3154509"/>
                <a:gd name="connsiteX32" fmla="*/ 1618027 w 2709408"/>
                <a:gd name="connsiteY32" fmla="*/ 2933283 h 3154509"/>
                <a:gd name="connsiteX33" fmla="*/ 1691769 w 2709408"/>
                <a:gd name="connsiteY33" fmla="*/ 3021774 h 3154509"/>
                <a:gd name="connsiteX34" fmla="*/ 1736014 w 2709408"/>
                <a:gd name="connsiteY34" fmla="*/ 3066019 h 3154509"/>
                <a:gd name="connsiteX35" fmla="*/ 1868750 w 2709408"/>
                <a:gd name="connsiteY35" fmla="*/ 3125012 h 3154509"/>
                <a:gd name="connsiteX36" fmla="*/ 2016234 w 2709408"/>
                <a:gd name="connsiteY36" fmla="*/ 3154509 h 3154509"/>
                <a:gd name="connsiteX37" fmla="*/ 2414440 w 2709408"/>
                <a:gd name="connsiteY37" fmla="*/ 3139761 h 3154509"/>
                <a:gd name="connsiteX38" fmla="*/ 2517679 w 2709408"/>
                <a:gd name="connsiteY38" fmla="*/ 3125012 h 3154509"/>
                <a:gd name="connsiteX39" fmla="*/ 2635666 w 2709408"/>
                <a:gd name="connsiteY39" fmla="*/ 3110264 h 3154509"/>
                <a:gd name="connsiteX40" fmla="*/ 2679911 w 2709408"/>
                <a:gd name="connsiteY40" fmla="*/ 3095516 h 3154509"/>
                <a:gd name="connsiteX41" fmla="*/ 2694659 w 2709408"/>
                <a:gd name="connsiteY41" fmla="*/ 3051270 h 3154509"/>
                <a:gd name="connsiteX42" fmla="*/ 2709408 w 2709408"/>
                <a:gd name="connsiteY42" fmla="*/ 2977528 h 3154509"/>
                <a:gd name="connsiteX43" fmla="*/ 2694659 w 2709408"/>
                <a:gd name="connsiteY43" fmla="*/ 2815296 h 3154509"/>
                <a:gd name="connsiteX44" fmla="*/ 2650414 w 2709408"/>
                <a:gd name="connsiteY44" fmla="*/ 2682561 h 3154509"/>
                <a:gd name="connsiteX45" fmla="*/ 2620918 w 2709408"/>
                <a:gd name="connsiteY45" fmla="*/ 2594070 h 3154509"/>
                <a:gd name="connsiteX46" fmla="*/ 2606169 w 2709408"/>
                <a:gd name="connsiteY46" fmla="*/ 2549825 h 3154509"/>
                <a:gd name="connsiteX47" fmla="*/ 2576672 w 2709408"/>
                <a:gd name="connsiteY47" fmla="*/ 2505580 h 3154509"/>
                <a:gd name="connsiteX48" fmla="*/ 2532427 w 2709408"/>
                <a:gd name="connsiteY48" fmla="*/ 2417090 h 3154509"/>
                <a:gd name="connsiteX49" fmla="*/ 2517679 w 2709408"/>
                <a:gd name="connsiteY49" fmla="*/ 2372845 h 3154509"/>
                <a:gd name="connsiteX50" fmla="*/ 2473434 w 2709408"/>
                <a:gd name="connsiteY50" fmla="*/ 2328599 h 3154509"/>
                <a:gd name="connsiteX51" fmla="*/ 2443937 w 2709408"/>
                <a:gd name="connsiteY51" fmla="*/ 2284354 h 3154509"/>
                <a:gd name="connsiteX52" fmla="*/ 2399692 w 2709408"/>
                <a:gd name="connsiteY52" fmla="*/ 2240109 h 3154509"/>
                <a:gd name="connsiteX53" fmla="*/ 2370195 w 2709408"/>
                <a:gd name="connsiteY53" fmla="*/ 2195864 h 3154509"/>
                <a:gd name="connsiteX54" fmla="*/ 2237459 w 2709408"/>
                <a:gd name="connsiteY54" fmla="*/ 2107374 h 3154509"/>
                <a:gd name="connsiteX55" fmla="*/ 2193214 w 2709408"/>
                <a:gd name="connsiteY55" fmla="*/ 2077877 h 3154509"/>
                <a:gd name="connsiteX56" fmla="*/ 2163718 w 2709408"/>
                <a:gd name="connsiteY56" fmla="*/ 2033632 h 3154509"/>
                <a:gd name="connsiteX57" fmla="*/ 2119472 w 2709408"/>
                <a:gd name="connsiteY57" fmla="*/ 2018883 h 3154509"/>
                <a:gd name="connsiteX58" fmla="*/ 2075227 w 2709408"/>
                <a:gd name="connsiteY58" fmla="*/ 1989387 h 3154509"/>
                <a:gd name="connsiteX59" fmla="*/ 2030982 w 2709408"/>
                <a:gd name="connsiteY59" fmla="*/ 1974638 h 3154509"/>
                <a:gd name="connsiteX60" fmla="*/ 1942492 w 2709408"/>
                <a:gd name="connsiteY60" fmla="*/ 1915645 h 3154509"/>
                <a:gd name="connsiteX61" fmla="*/ 1898247 w 2709408"/>
                <a:gd name="connsiteY61" fmla="*/ 1886148 h 3154509"/>
                <a:gd name="connsiteX62" fmla="*/ 1824505 w 2709408"/>
                <a:gd name="connsiteY62" fmla="*/ 1797658 h 3154509"/>
                <a:gd name="connsiteX63" fmla="*/ 1721266 w 2709408"/>
                <a:gd name="connsiteY63" fmla="*/ 1679670 h 3154509"/>
                <a:gd name="connsiteX64" fmla="*/ 1677021 w 2709408"/>
                <a:gd name="connsiteY64" fmla="*/ 1591180 h 3154509"/>
                <a:gd name="connsiteX65" fmla="*/ 1647524 w 2709408"/>
                <a:gd name="connsiteY65" fmla="*/ 1502690 h 3154509"/>
                <a:gd name="connsiteX66" fmla="*/ 1618027 w 2709408"/>
                <a:gd name="connsiteY66" fmla="*/ 1414199 h 3154509"/>
                <a:gd name="connsiteX67" fmla="*/ 1603279 w 2709408"/>
                <a:gd name="connsiteY67" fmla="*/ 1369954 h 3154509"/>
                <a:gd name="connsiteX68" fmla="*/ 1529537 w 2709408"/>
                <a:gd name="connsiteY68" fmla="*/ 1281464 h 3154509"/>
                <a:gd name="connsiteX69" fmla="*/ 1455795 w 2709408"/>
                <a:gd name="connsiteY69" fmla="*/ 1207722 h 3154509"/>
                <a:gd name="connsiteX70" fmla="*/ 1426298 w 2709408"/>
                <a:gd name="connsiteY70" fmla="*/ 1163477 h 3154509"/>
                <a:gd name="connsiteX71" fmla="*/ 1337808 w 2709408"/>
                <a:gd name="connsiteY71" fmla="*/ 1015993 h 3154509"/>
                <a:gd name="connsiteX72" fmla="*/ 1308311 w 2709408"/>
                <a:gd name="connsiteY72" fmla="*/ 898006 h 3154509"/>
                <a:gd name="connsiteX73" fmla="*/ 1264066 w 2709408"/>
                <a:gd name="connsiteY73" fmla="*/ 750522 h 3154509"/>
                <a:gd name="connsiteX74" fmla="*/ 1305852 w 2709408"/>
                <a:gd name="connsiteY74" fmla="*/ 482595 h 3154509"/>
                <a:gd name="connsiteX75" fmla="*/ 1305852 w 2709408"/>
                <a:gd name="connsiteY75" fmla="*/ 25395 h 3154509"/>
                <a:gd name="connsiteX76" fmla="*/ 1229652 w 2709408"/>
                <a:gd name="connsiteY76" fmla="*/ 25394 h 3154509"/>
                <a:gd name="connsiteX77" fmla="*/ 1077252 w 2709408"/>
                <a:gd name="connsiteY77" fmla="*/ 25395 h 3154509"/>
                <a:gd name="connsiteX78" fmla="*/ 772452 w 2709408"/>
                <a:gd name="connsiteY78" fmla="*/ 25394 h 3154509"/>
                <a:gd name="connsiteX79" fmla="*/ 467652 w 2709408"/>
                <a:gd name="connsiteY79" fmla="*/ 25394 h 3154509"/>
                <a:gd name="connsiteX80" fmla="*/ 143188 w 2709408"/>
                <a:gd name="connsiteY80" fmla="*/ 27851 h 3154509"/>
                <a:gd name="connsiteX81" fmla="*/ 10452 w 2709408"/>
                <a:gd name="connsiteY81" fmla="*/ 25394 h 3154509"/>
                <a:gd name="connsiteX82" fmla="*/ 10452 w 2709408"/>
                <a:gd name="connsiteY82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334918 w 2709408"/>
                <a:gd name="connsiteY9" fmla="*/ 1355206 h 3154509"/>
                <a:gd name="connsiteX10" fmla="*/ 393911 w 2709408"/>
                <a:gd name="connsiteY10" fmla="*/ 1487941 h 3154509"/>
                <a:gd name="connsiteX11" fmla="*/ 467653 w 2709408"/>
                <a:gd name="connsiteY11" fmla="*/ 1620677 h 3154509"/>
                <a:gd name="connsiteX12" fmla="*/ 511898 w 2709408"/>
                <a:gd name="connsiteY12" fmla="*/ 1650174 h 3154509"/>
                <a:gd name="connsiteX13" fmla="*/ 526647 w 2709408"/>
                <a:gd name="connsiteY13" fmla="*/ 1694419 h 3154509"/>
                <a:gd name="connsiteX14" fmla="*/ 585640 w 2709408"/>
                <a:gd name="connsiteY14" fmla="*/ 1782909 h 3154509"/>
                <a:gd name="connsiteX15" fmla="*/ 600388 w 2709408"/>
                <a:gd name="connsiteY15" fmla="*/ 1827154 h 3154509"/>
                <a:gd name="connsiteX16" fmla="*/ 688879 w 2709408"/>
                <a:gd name="connsiteY16" fmla="*/ 1959890 h 3154509"/>
                <a:gd name="connsiteX17" fmla="*/ 718376 w 2709408"/>
                <a:gd name="connsiteY17" fmla="*/ 2004135 h 3154509"/>
                <a:gd name="connsiteX18" fmla="*/ 747872 w 2709408"/>
                <a:gd name="connsiteY18" fmla="*/ 2077877 h 3154509"/>
                <a:gd name="connsiteX19" fmla="*/ 880608 w 2709408"/>
                <a:gd name="connsiteY19" fmla="*/ 2195864 h 3154509"/>
                <a:gd name="connsiteX20" fmla="*/ 954350 w 2709408"/>
                <a:gd name="connsiteY20" fmla="*/ 2328599 h 3154509"/>
                <a:gd name="connsiteX21" fmla="*/ 1013343 w 2709408"/>
                <a:gd name="connsiteY21" fmla="*/ 2417090 h 3154509"/>
                <a:gd name="connsiteX22" fmla="*/ 1042840 w 2709408"/>
                <a:gd name="connsiteY22" fmla="*/ 2461335 h 3154509"/>
                <a:gd name="connsiteX23" fmla="*/ 1087085 w 2709408"/>
                <a:gd name="connsiteY23" fmla="*/ 2490832 h 3154509"/>
                <a:gd name="connsiteX24" fmla="*/ 1116582 w 2709408"/>
                <a:gd name="connsiteY24" fmla="*/ 2535077 h 3154509"/>
                <a:gd name="connsiteX25" fmla="*/ 1205072 w 2709408"/>
                <a:gd name="connsiteY25" fmla="*/ 2608819 h 3154509"/>
                <a:gd name="connsiteX26" fmla="*/ 1234569 w 2709408"/>
                <a:gd name="connsiteY26" fmla="*/ 2653064 h 3154509"/>
                <a:gd name="connsiteX27" fmla="*/ 1323059 w 2709408"/>
                <a:gd name="connsiteY27" fmla="*/ 2682561 h 3154509"/>
                <a:gd name="connsiteX28" fmla="*/ 1396801 w 2709408"/>
                <a:gd name="connsiteY28" fmla="*/ 2756303 h 3154509"/>
                <a:gd name="connsiteX29" fmla="*/ 1485292 w 2709408"/>
                <a:gd name="connsiteY29" fmla="*/ 2844793 h 3154509"/>
                <a:gd name="connsiteX30" fmla="*/ 1529537 w 2709408"/>
                <a:gd name="connsiteY30" fmla="*/ 2889038 h 3154509"/>
                <a:gd name="connsiteX31" fmla="*/ 1618027 w 2709408"/>
                <a:gd name="connsiteY31" fmla="*/ 2933283 h 3154509"/>
                <a:gd name="connsiteX32" fmla="*/ 1691769 w 2709408"/>
                <a:gd name="connsiteY32" fmla="*/ 3021774 h 3154509"/>
                <a:gd name="connsiteX33" fmla="*/ 1736014 w 2709408"/>
                <a:gd name="connsiteY33" fmla="*/ 3066019 h 3154509"/>
                <a:gd name="connsiteX34" fmla="*/ 1868750 w 2709408"/>
                <a:gd name="connsiteY34" fmla="*/ 3125012 h 3154509"/>
                <a:gd name="connsiteX35" fmla="*/ 2016234 w 2709408"/>
                <a:gd name="connsiteY35" fmla="*/ 3154509 h 3154509"/>
                <a:gd name="connsiteX36" fmla="*/ 2414440 w 2709408"/>
                <a:gd name="connsiteY36" fmla="*/ 3139761 h 3154509"/>
                <a:gd name="connsiteX37" fmla="*/ 2517679 w 2709408"/>
                <a:gd name="connsiteY37" fmla="*/ 3125012 h 3154509"/>
                <a:gd name="connsiteX38" fmla="*/ 2635666 w 2709408"/>
                <a:gd name="connsiteY38" fmla="*/ 3110264 h 3154509"/>
                <a:gd name="connsiteX39" fmla="*/ 2679911 w 2709408"/>
                <a:gd name="connsiteY39" fmla="*/ 3095516 h 3154509"/>
                <a:gd name="connsiteX40" fmla="*/ 2694659 w 2709408"/>
                <a:gd name="connsiteY40" fmla="*/ 3051270 h 3154509"/>
                <a:gd name="connsiteX41" fmla="*/ 2709408 w 2709408"/>
                <a:gd name="connsiteY41" fmla="*/ 2977528 h 3154509"/>
                <a:gd name="connsiteX42" fmla="*/ 2694659 w 2709408"/>
                <a:gd name="connsiteY42" fmla="*/ 2815296 h 3154509"/>
                <a:gd name="connsiteX43" fmla="*/ 2650414 w 2709408"/>
                <a:gd name="connsiteY43" fmla="*/ 2682561 h 3154509"/>
                <a:gd name="connsiteX44" fmla="*/ 2620918 w 2709408"/>
                <a:gd name="connsiteY44" fmla="*/ 2594070 h 3154509"/>
                <a:gd name="connsiteX45" fmla="*/ 2606169 w 2709408"/>
                <a:gd name="connsiteY45" fmla="*/ 2549825 h 3154509"/>
                <a:gd name="connsiteX46" fmla="*/ 2576672 w 2709408"/>
                <a:gd name="connsiteY46" fmla="*/ 2505580 h 3154509"/>
                <a:gd name="connsiteX47" fmla="*/ 2532427 w 2709408"/>
                <a:gd name="connsiteY47" fmla="*/ 2417090 h 3154509"/>
                <a:gd name="connsiteX48" fmla="*/ 2517679 w 2709408"/>
                <a:gd name="connsiteY48" fmla="*/ 2372845 h 3154509"/>
                <a:gd name="connsiteX49" fmla="*/ 2473434 w 2709408"/>
                <a:gd name="connsiteY49" fmla="*/ 2328599 h 3154509"/>
                <a:gd name="connsiteX50" fmla="*/ 2443937 w 2709408"/>
                <a:gd name="connsiteY50" fmla="*/ 2284354 h 3154509"/>
                <a:gd name="connsiteX51" fmla="*/ 2399692 w 2709408"/>
                <a:gd name="connsiteY51" fmla="*/ 2240109 h 3154509"/>
                <a:gd name="connsiteX52" fmla="*/ 2370195 w 2709408"/>
                <a:gd name="connsiteY52" fmla="*/ 2195864 h 3154509"/>
                <a:gd name="connsiteX53" fmla="*/ 2237459 w 2709408"/>
                <a:gd name="connsiteY53" fmla="*/ 2107374 h 3154509"/>
                <a:gd name="connsiteX54" fmla="*/ 2193214 w 2709408"/>
                <a:gd name="connsiteY54" fmla="*/ 2077877 h 3154509"/>
                <a:gd name="connsiteX55" fmla="*/ 2163718 w 2709408"/>
                <a:gd name="connsiteY55" fmla="*/ 2033632 h 3154509"/>
                <a:gd name="connsiteX56" fmla="*/ 2119472 w 2709408"/>
                <a:gd name="connsiteY56" fmla="*/ 2018883 h 3154509"/>
                <a:gd name="connsiteX57" fmla="*/ 2075227 w 2709408"/>
                <a:gd name="connsiteY57" fmla="*/ 1989387 h 3154509"/>
                <a:gd name="connsiteX58" fmla="*/ 2030982 w 2709408"/>
                <a:gd name="connsiteY58" fmla="*/ 1974638 h 3154509"/>
                <a:gd name="connsiteX59" fmla="*/ 1942492 w 2709408"/>
                <a:gd name="connsiteY59" fmla="*/ 1915645 h 3154509"/>
                <a:gd name="connsiteX60" fmla="*/ 1898247 w 2709408"/>
                <a:gd name="connsiteY60" fmla="*/ 1886148 h 3154509"/>
                <a:gd name="connsiteX61" fmla="*/ 1824505 w 2709408"/>
                <a:gd name="connsiteY61" fmla="*/ 1797658 h 3154509"/>
                <a:gd name="connsiteX62" fmla="*/ 1721266 w 2709408"/>
                <a:gd name="connsiteY62" fmla="*/ 1679670 h 3154509"/>
                <a:gd name="connsiteX63" fmla="*/ 1677021 w 2709408"/>
                <a:gd name="connsiteY63" fmla="*/ 1591180 h 3154509"/>
                <a:gd name="connsiteX64" fmla="*/ 1647524 w 2709408"/>
                <a:gd name="connsiteY64" fmla="*/ 1502690 h 3154509"/>
                <a:gd name="connsiteX65" fmla="*/ 1618027 w 2709408"/>
                <a:gd name="connsiteY65" fmla="*/ 1414199 h 3154509"/>
                <a:gd name="connsiteX66" fmla="*/ 1603279 w 2709408"/>
                <a:gd name="connsiteY66" fmla="*/ 1369954 h 3154509"/>
                <a:gd name="connsiteX67" fmla="*/ 1529537 w 2709408"/>
                <a:gd name="connsiteY67" fmla="*/ 1281464 h 3154509"/>
                <a:gd name="connsiteX68" fmla="*/ 1455795 w 2709408"/>
                <a:gd name="connsiteY68" fmla="*/ 1207722 h 3154509"/>
                <a:gd name="connsiteX69" fmla="*/ 1426298 w 2709408"/>
                <a:gd name="connsiteY69" fmla="*/ 1163477 h 3154509"/>
                <a:gd name="connsiteX70" fmla="*/ 1337808 w 2709408"/>
                <a:gd name="connsiteY70" fmla="*/ 1015993 h 3154509"/>
                <a:gd name="connsiteX71" fmla="*/ 1308311 w 2709408"/>
                <a:gd name="connsiteY71" fmla="*/ 898006 h 3154509"/>
                <a:gd name="connsiteX72" fmla="*/ 1264066 w 2709408"/>
                <a:gd name="connsiteY72" fmla="*/ 750522 h 3154509"/>
                <a:gd name="connsiteX73" fmla="*/ 1305852 w 2709408"/>
                <a:gd name="connsiteY73" fmla="*/ 482595 h 3154509"/>
                <a:gd name="connsiteX74" fmla="*/ 1305852 w 2709408"/>
                <a:gd name="connsiteY74" fmla="*/ 25395 h 3154509"/>
                <a:gd name="connsiteX75" fmla="*/ 1229652 w 2709408"/>
                <a:gd name="connsiteY75" fmla="*/ 25394 h 3154509"/>
                <a:gd name="connsiteX76" fmla="*/ 1077252 w 2709408"/>
                <a:gd name="connsiteY76" fmla="*/ 25395 h 3154509"/>
                <a:gd name="connsiteX77" fmla="*/ 772452 w 2709408"/>
                <a:gd name="connsiteY77" fmla="*/ 25394 h 3154509"/>
                <a:gd name="connsiteX78" fmla="*/ 467652 w 2709408"/>
                <a:gd name="connsiteY78" fmla="*/ 25394 h 3154509"/>
                <a:gd name="connsiteX79" fmla="*/ 143188 w 2709408"/>
                <a:gd name="connsiteY79" fmla="*/ 27851 h 3154509"/>
                <a:gd name="connsiteX80" fmla="*/ 10452 w 2709408"/>
                <a:gd name="connsiteY80" fmla="*/ 25394 h 3154509"/>
                <a:gd name="connsiteX81" fmla="*/ 10452 w 2709408"/>
                <a:gd name="connsiteY81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393911 w 2709408"/>
                <a:gd name="connsiteY9" fmla="*/ 1487941 h 3154509"/>
                <a:gd name="connsiteX10" fmla="*/ 467653 w 2709408"/>
                <a:gd name="connsiteY10" fmla="*/ 1620677 h 3154509"/>
                <a:gd name="connsiteX11" fmla="*/ 511898 w 2709408"/>
                <a:gd name="connsiteY11" fmla="*/ 1650174 h 3154509"/>
                <a:gd name="connsiteX12" fmla="*/ 526647 w 2709408"/>
                <a:gd name="connsiteY12" fmla="*/ 1694419 h 3154509"/>
                <a:gd name="connsiteX13" fmla="*/ 585640 w 2709408"/>
                <a:gd name="connsiteY13" fmla="*/ 1782909 h 3154509"/>
                <a:gd name="connsiteX14" fmla="*/ 600388 w 2709408"/>
                <a:gd name="connsiteY14" fmla="*/ 1827154 h 3154509"/>
                <a:gd name="connsiteX15" fmla="*/ 688879 w 2709408"/>
                <a:gd name="connsiteY15" fmla="*/ 1959890 h 3154509"/>
                <a:gd name="connsiteX16" fmla="*/ 718376 w 2709408"/>
                <a:gd name="connsiteY16" fmla="*/ 2004135 h 3154509"/>
                <a:gd name="connsiteX17" fmla="*/ 747872 w 2709408"/>
                <a:gd name="connsiteY17" fmla="*/ 2077877 h 3154509"/>
                <a:gd name="connsiteX18" fmla="*/ 880608 w 2709408"/>
                <a:gd name="connsiteY18" fmla="*/ 2195864 h 3154509"/>
                <a:gd name="connsiteX19" fmla="*/ 954350 w 2709408"/>
                <a:gd name="connsiteY19" fmla="*/ 2328599 h 3154509"/>
                <a:gd name="connsiteX20" fmla="*/ 1013343 w 2709408"/>
                <a:gd name="connsiteY20" fmla="*/ 2417090 h 3154509"/>
                <a:gd name="connsiteX21" fmla="*/ 1042840 w 2709408"/>
                <a:gd name="connsiteY21" fmla="*/ 2461335 h 3154509"/>
                <a:gd name="connsiteX22" fmla="*/ 1087085 w 2709408"/>
                <a:gd name="connsiteY22" fmla="*/ 2490832 h 3154509"/>
                <a:gd name="connsiteX23" fmla="*/ 1116582 w 2709408"/>
                <a:gd name="connsiteY23" fmla="*/ 2535077 h 3154509"/>
                <a:gd name="connsiteX24" fmla="*/ 1205072 w 2709408"/>
                <a:gd name="connsiteY24" fmla="*/ 2608819 h 3154509"/>
                <a:gd name="connsiteX25" fmla="*/ 1234569 w 2709408"/>
                <a:gd name="connsiteY25" fmla="*/ 2653064 h 3154509"/>
                <a:gd name="connsiteX26" fmla="*/ 1323059 w 2709408"/>
                <a:gd name="connsiteY26" fmla="*/ 2682561 h 3154509"/>
                <a:gd name="connsiteX27" fmla="*/ 1396801 w 2709408"/>
                <a:gd name="connsiteY27" fmla="*/ 2756303 h 3154509"/>
                <a:gd name="connsiteX28" fmla="*/ 1485292 w 2709408"/>
                <a:gd name="connsiteY28" fmla="*/ 2844793 h 3154509"/>
                <a:gd name="connsiteX29" fmla="*/ 1529537 w 2709408"/>
                <a:gd name="connsiteY29" fmla="*/ 2889038 h 3154509"/>
                <a:gd name="connsiteX30" fmla="*/ 1618027 w 2709408"/>
                <a:gd name="connsiteY30" fmla="*/ 2933283 h 3154509"/>
                <a:gd name="connsiteX31" fmla="*/ 1691769 w 2709408"/>
                <a:gd name="connsiteY31" fmla="*/ 3021774 h 3154509"/>
                <a:gd name="connsiteX32" fmla="*/ 1736014 w 2709408"/>
                <a:gd name="connsiteY32" fmla="*/ 3066019 h 3154509"/>
                <a:gd name="connsiteX33" fmla="*/ 1868750 w 2709408"/>
                <a:gd name="connsiteY33" fmla="*/ 3125012 h 3154509"/>
                <a:gd name="connsiteX34" fmla="*/ 2016234 w 2709408"/>
                <a:gd name="connsiteY34" fmla="*/ 3154509 h 3154509"/>
                <a:gd name="connsiteX35" fmla="*/ 2414440 w 2709408"/>
                <a:gd name="connsiteY35" fmla="*/ 3139761 h 3154509"/>
                <a:gd name="connsiteX36" fmla="*/ 2517679 w 2709408"/>
                <a:gd name="connsiteY36" fmla="*/ 3125012 h 3154509"/>
                <a:gd name="connsiteX37" fmla="*/ 2635666 w 2709408"/>
                <a:gd name="connsiteY37" fmla="*/ 3110264 h 3154509"/>
                <a:gd name="connsiteX38" fmla="*/ 2679911 w 2709408"/>
                <a:gd name="connsiteY38" fmla="*/ 3095516 h 3154509"/>
                <a:gd name="connsiteX39" fmla="*/ 2694659 w 2709408"/>
                <a:gd name="connsiteY39" fmla="*/ 3051270 h 3154509"/>
                <a:gd name="connsiteX40" fmla="*/ 2709408 w 2709408"/>
                <a:gd name="connsiteY40" fmla="*/ 2977528 h 3154509"/>
                <a:gd name="connsiteX41" fmla="*/ 2694659 w 2709408"/>
                <a:gd name="connsiteY41" fmla="*/ 2815296 h 3154509"/>
                <a:gd name="connsiteX42" fmla="*/ 2650414 w 2709408"/>
                <a:gd name="connsiteY42" fmla="*/ 2682561 h 3154509"/>
                <a:gd name="connsiteX43" fmla="*/ 2620918 w 2709408"/>
                <a:gd name="connsiteY43" fmla="*/ 2594070 h 3154509"/>
                <a:gd name="connsiteX44" fmla="*/ 2606169 w 2709408"/>
                <a:gd name="connsiteY44" fmla="*/ 2549825 h 3154509"/>
                <a:gd name="connsiteX45" fmla="*/ 2576672 w 2709408"/>
                <a:gd name="connsiteY45" fmla="*/ 2505580 h 3154509"/>
                <a:gd name="connsiteX46" fmla="*/ 2532427 w 2709408"/>
                <a:gd name="connsiteY46" fmla="*/ 2417090 h 3154509"/>
                <a:gd name="connsiteX47" fmla="*/ 2517679 w 2709408"/>
                <a:gd name="connsiteY47" fmla="*/ 2372845 h 3154509"/>
                <a:gd name="connsiteX48" fmla="*/ 2473434 w 2709408"/>
                <a:gd name="connsiteY48" fmla="*/ 2328599 h 3154509"/>
                <a:gd name="connsiteX49" fmla="*/ 2443937 w 2709408"/>
                <a:gd name="connsiteY49" fmla="*/ 2284354 h 3154509"/>
                <a:gd name="connsiteX50" fmla="*/ 2399692 w 2709408"/>
                <a:gd name="connsiteY50" fmla="*/ 2240109 h 3154509"/>
                <a:gd name="connsiteX51" fmla="*/ 2370195 w 2709408"/>
                <a:gd name="connsiteY51" fmla="*/ 2195864 h 3154509"/>
                <a:gd name="connsiteX52" fmla="*/ 2237459 w 2709408"/>
                <a:gd name="connsiteY52" fmla="*/ 2107374 h 3154509"/>
                <a:gd name="connsiteX53" fmla="*/ 2193214 w 2709408"/>
                <a:gd name="connsiteY53" fmla="*/ 2077877 h 3154509"/>
                <a:gd name="connsiteX54" fmla="*/ 2163718 w 2709408"/>
                <a:gd name="connsiteY54" fmla="*/ 2033632 h 3154509"/>
                <a:gd name="connsiteX55" fmla="*/ 2119472 w 2709408"/>
                <a:gd name="connsiteY55" fmla="*/ 2018883 h 3154509"/>
                <a:gd name="connsiteX56" fmla="*/ 2075227 w 2709408"/>
                <a:gd name="connsiteY56" fmla="*/ 1989387 h 3154509"/>
                <a:gd name="connsiteX57" fmla="*/ 2030982 w 2709408"/>
                <a:gd name="connsiteY57" fmla="*/ 1974638 h 3154509"/>
                <a:gd name="connsiteX58" fmla="*/ 1942492 w 2709408"/>
                <a:gd name="connsiteY58" fmla="*/ 1915645 h 3154509"/>
                <a:gd name="connsiteX59" fmla="*/ 1898247 w 2709408"/>
                <a:gd name="connsiteY59" fmla="*/ 1886148 h 3154509"/>
                <a:gd name="connsiteX60" fmla="*/ 1824505 w 2709408"/>
                <a:gd name="connsiteY60" fmla="*/ 1797658 h 3154509"/>
                <a:gd name="connsiteX61" fmla="*/ 1721266 w 2709408"/>
                <a:gd name="connsiteY61" fmla="*/ 1679670 h 3154509"/>
                <a:gd name="connsiteX62" fmla="*/ 1677021 w 2709408"/>
                <a:gd name="connsiteY62" fmla="*/ 1591180 h 3154509"/>
                <a:gd name="connsiteX63" fmla="*/ 1647524 w 2709408"/>
                <a:gd name="connsiteY63" fmla="*/ 1502690 h 3154509"/>
                <a:gd name="connsiteX64" fmla="*/ 1618027 w 2709408"/>
                <a:gd name="connsiteY64" fmla="*/ 1414199 h 3154509"/>
                <a:gd name="connsiteX65" fmla="*/ 1603279 w 2709408"/>
                <a:gd name="connsiteY65" fmla="*/ 1369954 h 3154509"/>
                <a:gd name="connsiteX66" fmla="*/ 1529537 w 2709408"/>
                <a:gd name="connsiteY66" fmla="*/ 1281464 h 3154509"/>
                <a:gd name="connsiteX67" fmla="*/ 1455795 w 2709408"/>
                <a:gd name="connsiteY67" fmla="*/ 1207722 h 3154509"/>
                <a:gd name="connsiteX68" fmla="*/ 1426298 w 2709408"/>
                <a:gd name="connsiteY68" fmla="*/ 1163477 h 3154509"/>
                <a:gd name="connsiteX69" fmla="*/ 1337808 w 2709408"/>
                <a:gd name="connsiteY69" fmla="*/ 1015993 h 3154509"/>
                <a:gd name="connsiteX70" fmla="*/ 1308311 w 2709408"/>
                <a:gd name="connsiteY70" fmla="*/ 898006 h 3154509"/>
                <a:gd name="connsiteX71" fmla="*/ 1264066 w 2709408"/>
                <a:gd name="connsiteY71" fmla="*/ 750522 h 3154509"/>
                <a:gd name="connsiteX72" fmla="*/ 1305852 w 2709408"/>
                <a:gd name="connsiteY72" fmla="*/ 482595 h 3154509"/>
                <a:gd name="connsiteX73" fmla="*/ 1305852 w 2709408"/>
                <a:gd name="connsiteY73" fmla="*/ 25395 h 3154509"/>
                <a:gd name="connsiteX74" fmla="*/ 1229652 w 2709408"/>
                <a:gd name="connsiteY74" fmla="*/ 25394 h 3154509"/>
                <a:gd name="connsiteX75" fmla="*/ 1077252 w 2709408"/>
                <a:gd name="connsiteY75" fmla="*/ 25395 h 3154509"/>
                <a:gd name="connsiteX76" fmla="*/ 772452 w 2709408"/>
                <a:gd name="connsiteY76" fmla="*/ 25394 h 3154509"/>
                <a:gd name="connsiteX77" fmla="*/ 467652 w 2709408"/>
                <a:gd name="connsiteY77" fmla="*/ 25394 h 3154509"/>
                <a:gd name="connsiteX78" fmla="*/ 143188 w 2709408"/>
                <a:gd name="connsiteY78" fmla="*/ 27851 h 3154509"/>
                <a:gd name="connsiteX79" fmla="*/ 10452 w 2709408"/>
                <a:gd name="connsiteY79" fmla="*/ 25394 h 3154509"/>
                <a:gd name="connsiteX80" fmla="*/ 10452 w 2709408"/>
                <a:gd name="connsiteY80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467653 w 2709408"/>
                <a:gd name="connsiteY9" fmla="*/ 1620677 h 3154509"/>
                <a:gd name="connsiteX10" fmla="*/ 511898 w 2709408"/>
                <a:gd name="connsiteY10" fmla="*/ 1650174 h 3154509"/>
                <a:gd name="connsiteX11" fmla="*/ 526647 w 2709408"/>
                <a:gd name="connsiteY11" fmla="*/ 1694419 h 3154509"/>
                <a:gd name="connsiteX12" fmla="*/ 585640 w 2709408"/>
                <a:gd name="connsiteY12" fmla="*/ 1782909 h 3154509"/>
                <a:gd name="connsiteX13" fmla="*/ 600388 w 2709408"/>
                <a:gd name="connsiteY13" fmla="*/ 1827154 h 3154509"/>
                <a:gd name="connsiteX14" fmla="*/ 688879 w 2709408"/>
                <a:gd name="connsiteY14" fmla="*/ 1959890 h 3154509"/>
                <a:gd name="connsiteX15" fmla="*/ 718376 w 2709408"/>
                <a:gd name="connsiteY15" fmla="*/ 2004135 h 3154509"/>
                <a:gd name="connsiteX16" fmla="*/ 747872 w 2709408"/>
                <a:gd name="connsiteY16" fmla="*/ 2077877 h 3154509"/>
                <a:gd name="connsiteX17" fmla="*/ 880608 w 2709408"/>
                <a:gd name="connsiteY17" fmla="*/ 2195864 h 3154509"/>
                <a:gd name="connsiteX18" fmla="*/ 954350 w 2709408"/>
                <a:gd name="connsiteY18" fmla="*/ 2328599 h 3154509"/>
                <a:gd name="connsiteX19" fmla="*/ 1013343 w 2709408"/>
                <a:gd name="connsiteY19" fmla="*/ 2417090 h 3154509"/>
                <a:gd name="connsiteX20" fmla="*/ 1042840 w 2709408"/>
                <a:gd name="connsiteY20" fmla="*/ 2461335 h 3154509"/>
                <a:gd name="connsiteX21" fmla="*/ 1087085 w 2709408"/>
                <a:gd name="connsiteY21" fmla="*/ 2490832 h 3154509"/>
                <a:gd name="connsiteX22" fmla="*/ 1116582 w 2709408"/>
                <a:gd name="connsiteY22" fmla="*/ 2535077 h 3154509"/>
                <a:gd name="connsiteX23" fmla="*/ 1205072 w 2709408"/>
                <a:gd name="connsiteY23" fmla="*/ 2608819 h 3154509"/>
                <a:gd name="connsiteX24" fmla="*/ 1234569 w 2709408"/>
                <a:gd name="connsiteY24" fmla="*/ 2653064 h 3154509"/>
                <a:gd name="connsiteX25" fmla="*/ 1323059 w 2709408"/>
                <a:gd name="connsiteY25" fmla="*/ 2682561 h 3154509"/>
                <a:gd name="connsiteX26" fmla="*/ 1396801 w 2709408"/>
                <a:gd name="connsiteY26" fmla="*/ 2756303 h 3154509"/>
                <a:gd name="connsiteX27" fmla="*/ 1485292 w 2709408"/>
                <a:gd name="connsiteY27" fmla="*/ 2844793 h 3154509"/>
                <a:gd name="connsiteX28" fmla="*/ 1529537 w 2709408"/>
                <a:gd name="connsiteY28" fmla="*/ 2889038 h 3154509"/>
                <a:gd name="connsiteX29" fmla="*/ 1618027 w 2709408"/>
                <a:gd name="connsiteY29" fmla="*/ 2933283 h 3154509"/>
                <a:gd name="connsiteX30" fmla="*/ 1691769 w 2709408"/>
                <a:gd name="connsiteY30" fmla="*/ 3021774 h 3154509"/>
                <a:gd name="connsiteX31" fmla="*/ 1736014 w 2709408"/>
                <a:gd name="connsiteY31" fmla="*/ 3066019 h 3154509"/>
                <a:gd name="connsiteX32" fmla="*/ 1868750 w 2709408"/>
                <a:gd name="connsiteY32" fmla="*/ 3125012 h 3154509"/>
                <a:gd name="connsiteX33" fmla="*/ 2016234 w 2709408"/>
                <a:gd name="connsiteY33" fmla="*/ 3154509 h 3154509"/>
                <a:gd name="connsiteX34" fmla="*/ 2414440 w 2709408"/>
                <a:gd name="connsiteY34" fmla="*/ 3139761 h 3154509"/>
                <a:gd name="connsiteX35" fmla="*/ 2517679 w 2709408"/>
                <a:gd name="connsiteY35" fmla="*/ 3125012 h 3154509"/>
                <a:gd name="connsiteX36" fmla="*/ 2635666 w 2709408"/>
                <a:gd name="connsiteY36" fmla="*/ 3110264 h 3154509"/>
                <a:gd name="connsiteX37" fmla="*/ 2679911 w 2709408"/>
                <a:gd name="connsiteY37" fmla="*/ 3095516 h 3154509"/>
                <a:gd name="connsiteX38" fmla="*/ 2694659 w 2709408"/>
                <a:gd name="connsiteY38" fmla="*/ 3051270 h 3154509"/>
                <a:gd name="connsiteX39" fmla="*/ 2709408 w 2709408"/>
                <a:gd name="connsiteY39" fmla="*/ 2977528 h 3154509"/>
                <a:gd name="connsiteX40" fmla="*/ 2694659 w 2709408"/>
                <a:gd name="connsiteY40" fmla="*/ 2815296 h 3154509"/>
                <a:gd name="connsiteX41" fmla="*/ 2650414 w 2709408"/>
                <a:gd name="connsiteY41" fmla="*/ 2682561 h 3154509"/>
                <a:gd name="connsiteX42" fmla="*/ 2620918 w 2709408"/>
                <a:gd name="connsiteY42" fmla="*/ 2594070 h 3154509"/>
                <a:gd name="connsiteX43" fmla="*/ 2606169 w 2709408"/>
                <a:gd name="connsiteY43" fmla="*/ 2549825 h 3154509"/>
                <a:gd name="connsiteX44" fmla="*/ 2576672 w 2709408"/>
                <a:gd name="connsiteY44" fmla="*/ 2505580 h 3154509"/>
                <a:gd name="connsiteX45" fmla="*/ 2532427 w 2709408"/>
                <a:gd name="connsiteY45" fmla="*/ 2417090 h 3154509"/>
                <a:gd name="connsiteX46" fmla="*/ 2517679 w 2709408"/>
                <a:gd name="connsiteY46" fmla="*/ 2372845 h 3154509"/>
                <a:gd name="connsiteX47" fmla="*/ 2473434 w 2709408"/>
                <a:gd name="connsiteY47" fmla="*/ 2328599 h 3154509"/>
                <a:gd name="connsiteX48" fmla="*/ 2443937 w 2709408"/>
                <a:gd name="connsiteY48" fmla="*/ 2284354 h 3154509"/>
                <a:gd name="connsiteX49" fmla="*/ 2399692 w 2709408"/>
                <a:gd name="connsiteY49" fmla="*/ 2240109 h 3154509"/>
                <a:gd name="connsiteX50" fmla="*/ 2370195 w 2709408"/>
                <a:gd name="connsiteY50" fmla="*/ 2195864 h 3154509"/>
                <a:gd name="connsiteX51" fmla="*/ 2237459 w 2709408"/>
                <a:gd name="connsiteY51" fmla="*/ 2107374 h 3154509"/>
                <a:gd name="connsiteX52" fmla="*/ 2193214 w 2709408"/>
                <a:gd name="connsiteY52" fmla="*/ 2077877 h 3154509"/>
                <a:gd name="connsiteX53" fmla="*/ 2163718 w 2709408"/>
                <a:gd name="connsiteY53" fmla="*/ 2033632 h 3154509"/>
                <a:gd name="connsiteX54" fmla="*/ 2119472 w 2709408"/>
                <a:gd name="connsiteY54" fmla="*/ 2018883 h 3154509"/>
                <a:gd name="connsiteX55" fmla="*/ 2075227 w 2709408"/>
                <a:gd name="connsiteY55" fmla="*/ 1989387 h 3154509"/>
                <a:gd name="connsiteX56" fmla="*/ 2030982 w 2709408"/>
                <a:gd name="connsiteY56" fmla="*/ 1974638 h 3154509"/>
                <a:gd name="connsiteX57" fmla="*/ 1942492 w 2709408"/>
                <a:gd name="connsiteY57" fmla="*/ 1915645 h 3154509"/>
                <a:gd name="connsiteX58" fmla="*/ 1898247 w 2709408"/>
                <a:gd name="connsiteY58" fmla="*/ 1886148 h 3154509"/>
                <a:gd name="connsiteX59" fmla="*/ 1824505 w 2709408"/>
                <a:gd name="connsiteY59" fmla="*/ 1797658 h 3154509"/>
                <a:gd name="connsiteX60" fmla="*/ 1721266 w 2709408"/>
                <a:gd name="connsiteY60" fmla="*/ 1679670 h 3154509"/>
                <a:gd name="connsiteX61" fmla="*/ 1677021 w 2709408"/>
                <a:gd name="connsiteY61" fmla="*/ 1591180 h 3154509"/>
                <a:gd name="connsiteX62" fmla="*/ 1647524 w 2709408"/>
                <a:gd name="connsiteY62" fmla="*/ 1502690 h 3154509"/>
                <a:gd name="connsiteX63" fmla="*/ 1618027 w 2709408"/>
                <a:gd name="connsiteY63" fmla="*/ 1414199 h 3154509"/>
                <a:gd name="connsiteX64" fmla="*/ 1603279 w 2709408"/>
                <a:gd name="connsiteY64" fmla="*/ 1369954 h 3154509"/>
                <a:gd name="connsiteX65" fmla="*/ 1529537 w 2709408"/>
                <a:gd name="connsiteY65" fmla="*/ 1281464 h 3154509"/>
                <a:gd name="connsiteX66" fmla="*/ 1455795 w 2709408"/>
                <a:gd name="connsiteY66" fmla="*/ 1207722 h 3154509"/>
                <a:gd name="connsiteX67" fmla="*/ 1426298 w 2709408"/>
                <a:gd name="connsiteY67" fmla="*/ 1163477 h 3154509"/>
                <a:gd name="connsiteX68" fmla="*/ 1337808 w 2709408"/>
                <a:gd name="connsiteY68" fmla="*/ 1015993 h 3154509"/>
                <a:gd name="connsiteX69" fmla="*/ 1308311 w 2709408"/>
                <a:gd name="connsiteY69" fmla="*/ 898006 h 3154509"/>
                <a:gd name="connsiteX70" fmla="*/ 1264066 w 2709408"/>
                <a:gd name="connsiteY70" fmla="*/ 750522 h 3154509"/>
                <a:gd name="connsiteX71" fmla="*/ 1305852 w 2709408"/>
                <a:gd name="connsiteY71" fmla="*/ 482595 h 3154509"/>
                <a:gd name="connsiteX72" fmla="*/ 1305852 w 2709408"/>
                <a:gd name="connsiteY72" fmla="*/ 25395 h 3154509"/>
                <a:gd name="connsiteX73" fmla="*/ 1229652 w 2709408"/>
                <a:gd name="connsiteY73" fmla="*/ 25394 h 3154509"/>
                <a:gd name="connsiteX74" fmla="*/ 1077252 w 2709408"/>
                <a:gd name="connsiteY74" fmla="*/ 25395 h 3154509"/>
                <a:gd name="connsiteX75" fmla="*/ 772452 w 2709408"/>
                <a:gd name="connsiteY75" fmla="*/ 25394 h 3154509"/>
                <a:gd name="connsiteX76" fmla="*/ 467652 w 2709408"/>
                <a:gd name="connsiteY76" fmla="*/ 25394 h 3154509"/>
                <a:gd name="connsiteX77" fmla="*/ 143188 w 2709408"/>
                <a:gd name="connsiteY77" fmla="*/ 27851 h 3154509"/>
                <a:gd name="connsiteX78" fmla="*/ 10452 w 2709408"/>
                <a:gd name="connsiteY78" fmla="*/ 25394 h 3154509"/>
                <a:gd name="connsiteX79" fmla="*/ 10452 w 2709408"/>
                <a:gd name="connsiteY79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467653 w 2709408"/>
                <a:gd name="connsiteY9" fmla="*/ 1620677 h 3154509"/>
                <a:gd name="connsiteX10" fmla="*/ 526647 w 2709408"/>
                <a:gd name="connsiteY10" fmla="*/ 1694419 h 3154509"/>
                <a:gd name="connsiteX11" fmla="*/ 585640 w 2709408"/>
                <a:gd name="connsiteY11" fmla="*/ 1782909 h 3154509"/>
                <a:gd name="connsiteX12" fmla="*/ 600388 w 2709408"/>
                <a:gd name="connsiteY12" fmla="*/ 1827154 h 3154509"/>
                <a:gd name="connsiteX13" fmla="*/ 688879 w 2709408"/>
                <a:gd name="connsiteY13" fmla="*/ 1959890 h 3154509"/>
                <a:gd name="connsiteX14" fmla="*/ 718376 w 2709408"/>
                <a:gd name="connsiteY14" fmla="*/ 2004135 h 3154509"/>
                <a:gd name="connsiteX15" fmla="*/ 747872 w 2709408"/>
                <a:gd name="connsiteY15" fmla="*/ 2077877 h 3154509"/>
                <a:gd name="connsiteX16" fmla="*/ 880608 w 2709408"/>
                <a:gd name="connsiteY16" fmla="*/ 2195864 h 3154509"/>
                <a:gd name="connsiteX17" fmla="*/ 954350 w 2709408"/>
                <a:gd name="connsiteY17" fmla="*/ 2328599 h 3154509"/>
                <a:gd name="connsiteX18" fmla="*/ 1013343 w 2709408"/>
                <a:gd name="connsiteY18" fmla="*/ 2417090 h 3154509"/>
                <a:gd name="connsiteX19" fmla="*/ 1042840 w 2709408"/>
                <a:gd name="connsiteY19" fmla="*/ 2461335 h 3154509"/>
                <a:gd name="connsiteX20" fmla="*/ 1087085 w 2709408"/>
                <a:gd name="connsiteY20" fmla="*/ 2490832 h 3154509"/>
                <a:gd name="connsiteX21" fmla="*/ 1116582 w 2709408"/>
                <a:gd name="connsiteY21" fmla="*/ 2535077 h 3154509"/>
                <a:gd name="connsiteX22" fmla="*/ 1205072 w 2709408"/>
                <a:gd name="connsiteY22" fmla="*/ 2608819 h 3154509"/>
                <a:gd name="connsiteX23" fmla="*/ 1234569 w 2709408"/>
                <a:gd name="connsiteY23" fmla="*/ 2653064 h 3154509"/>
                <a:gd name="connsiteX24" fmla="*/ 1323059 w 2709408"/>
                <a:gd name="connsiteY24" fmla="*/ 2682561 h 3154509"/>
                <a:gd name="connsiteX25" fmla="*/ 1396801 w 2709408"/>
                <a:gd name="connsiteY25" fmla="*/ 2756303 h 3154509"/>
                <a:gd name="connsiteX26" fmla="*/ 1485292 w 2709408"/>
                <a:gd name="connsiteY26" fmla="*/ 2844793 h 3154509"/>
                <a:gd name="connsiteX27" fmla="*/ 1529537 w 2709408"/>
                <a:gd name="connsiteY27" fmla="*/ 2889038 h 3154509"/>
                <a:gd name="connsiteX28" fmla="*/ 1618027 w 2709408"/>
                <a:gd name="connsiteY28" fmla="*/ 2933283 h 3154509"/>
                <a:gd name="connsiteX29" fmla="*/ 1691769 w 2709408"/>
                <a:gd name="connsiteY29" fmla="*/ 3021774 h 3154509"/>
                <a:gd name="connsiteX30" fmla="*/ 1736014 w 2709408"/>
                <a:gd name="connsiteY30" fmla="*/ 3066019 h 3154509"/>
                <a:gd name="connsiteX31" fmla="*/ 1868750 w 2709408"/>
                <a:gd name="connsiteY31" fmla="*/ 3125012 h 3154509"/>
                <a:gd name="connsiteX32" fmla="*/ 2016234 w 2709408"/>
                <a:gd name="connsiteY32" fmla="*/ 3154509 h 3154509"/>
                <a:gd name="connsiteX33" fmla="*/ 2414440 w 2709408"/>
                <a:gd name="connsiteY33" fmla="*/ 3139761 h 3154509"/>
                <a:gd name="connsiteX34" fmla="*/ 2517679 w 2709408"/>
                <a:gd name="connsiteY34" fmla="*/ 3125012 h 3154509"/>
                <a:gd name="connsiteX35" fmla="*/ 2635666 w 2709408"/>
                <a:gd name="connsiteY35" fmla="*/ 3110264 h 3154509"/>
                <a:gd name="connsiteX36" fmla="*/ 2679911 w 2709408"/>
                <a:gd name="connsiteY36" fmla="*/ 3095516 h 3154509"/>
                <a:gd name="connsiteX37" fmla="*/ 2694659 w 2709408"/>
                <a:gd name="connsiteY37" fmla="*/ 3051270 h 3154509"/>
                <a:gd name="connsiteX38" fmla="*/ 2709408 w 2709408"/>
                <a:gd name="connsiteY38" fmla="*/ 2977528 h 3154509"/>
                <a:gd name="connsiteX39" fmla="*/ 2694659 w 2709408"/>
                <a:gd name="connsiteY39" fmla="*/ 2815296 h 3154509"/>
                <a:gd name="connsiteX40" fmla="*/ 2650414 w 2709408"/>
                <a:gd name="connsiteY40" fmla="*/ 2682561 h 3154509"/>
                <a:gd name="connsiteX41" fmla="*/ 2620918 w 2709408"/>
                <a:gd name="connsiteY41" fmla="*/ 2594070 h 3154509"/>
                <a:gd name="connsiteX42" fmla="*/ 2606169 w 2709408"/>
                <a:gd name="connsiteY42" fmla="*/ 2549825 h 3154509"/>
                <a:gd name="connsiteX43" fmla="*/ 2576672 w 2709408"/>
                <a:gd name="connsiteY43" fmla="*/ 2505580 h 3154509"/>
                <a:gd name="connsiteX44" fmla="*/ 2532427 w 2709408"/>
                <a:gd name="connsiteY44" fmla="*/ 2417090 h 3154509"/>
                <a:gd name="connsiteX45" fmla="*/ 2517679 w 2709408"/>
                <a:gd name="connsiteY45" fmla="*/ 2372845 h 3154509"/>
                <a:gd name="connsiteX46" fmla="*/ 2473434 w 2709408"/>
                <a:gd name="connsiteY46" fmla="*/ 2328599 h 3154509"/>
                <a:gd name="connsiteX47" fmla="*/ 2443937 w 2709408"/>
                <a:gd name="connsiteY47" fmla="*/ 2284354 h 3154509"/>
                <a:gd name="connsiteX48" fmla="*/ 2399692 w 2709408"/>
                <a:gd name="connsiteY48" fmla="*/ 2240109 h 3154509"/>
                <a:gd name="connsiteX49" fmla="*/ 2370195 w 2709408"/>
                <a:gd name="connsiteY49" fmla="*/ 2195864 h 3154509"/>
                <a:gd name="connsiteX50" fmla="*/ 2237459 w 2709408"/>
                <a:gd name="connsiteY50" fmla="*/ 2107374 h 3154509"/>
                <a:gd name="connsiteX51" fmla="*/ 2193214 w 2709408"/>
                <a:gd name="connsiteY51" fmla="*/ 2077877 h 3154509"/>
                <a:gd name="connsiteX52" fmla="*/ 2163718 w 2709408"/>
                <a:gd name="connsiteY52" fmla="*/ 2033632 h 3154509"/>
                <a:gd name="connsiteX53" fmla="*/ 2119472 w 2709408"/>
                <a:gd name="connsiteY53" fmla="*/ 2018883 h 3154509"/>
                <a:gd name="connsiteX54" fmla="*/ 2075227 w 2709408"/>
                <a:gd name="connsiteY54" fmla="*/ 1989387 h 3154509"/>
                <a:gd name="connsiteX55" fmla="*/ 2030982 w 2709408"/>
                <a:gd name="connsiteY55" fmla="*/ 1974638 h 3154509"/>
                <a:gd name="connsiteX56" fmla="*/ 1942492 w 2709408"/>
                <a:gd name="connsiteY56" fmla="*/ 1915645 h 3154509"/>
                <a:gd name="connsiteX57" fmla="*/ 1898247 w 2709408"/>
                <a:gd name="connsiteY57" fmla="*/ 1886148 h 3154509"/>
                <a:gd name="connsiteX58" fmla="*/ 1824505 w 2709408"/>
                <a:gd name="connsiteY58" fmla="*/ 1797658 h 3154509"/>
                <a:gd name="connsiteX59" fmla="*/ 1721266 w 2709408"/>
                <a:gd name="connsiteY59" fmla="*/ 1679670 h 3154509"/>
                <a:gd name="connsiteX60" fmla="*/ 1677021 w 2709408"/>
                <a:gd name="connsiteY60" fmla="*/ 1591180 h 3154509"/>
                <a:gd name="connsiteX61" fmla="*/ 1647524 w 2709408"/>
                <a:gd name="connsiteY61" fmla="*/ 1502690 h 3154509"/>
                <a:gd name="connsiteX62" fmla="*/ 1618027 w 2709408"/>
                <a:gd name="connsiteY62" fmla="*/ 1414199 h 3154509"/>
                <a:gd name="connsiteX63" fmla="*/ 1603279 w 2709408"/>
                <a:gd name="connsiteY63" fmla="*/ 1369954 h 3154509"/>
                <a:gd name="connsiteX64" fmla="*/ 1529537 w 2709408"/>
                <a:gd name="connsiteY64" fmla="*/ 1281464 h 3154509"/>
                <a:gd name="connsiteX65" fmla="*/ 1455795 w 2709408"/>
                <a:gd name="connsiteY65" fmla="*/ 1207722 h 3154509"/>
                <a:gd name="connsiteX66" fmla="*/ 1426298 w 2709408"/>
                <a:gd name="connsiteY66" fmla="*/ 1163477 h 3154509"/>
                <a:gd name="connsiteX67" fmla="*/ 1337808 w 2709408"/>
                <a:gd name="connsiteY67" fmla="*/ 1015993 h 3154509"/>
                <a:gd name="connsiteX68" fmla="*/ 1308311 w 2709408"/>
                <a:gd name="connsiteY68" fmla="*/ 898006 h 3154509"/>
                <a:gd name="connsiteX69" fmla="*/ 1264066 w 2709408"/>
                <a:gd name="connsiteY69" fmla="*/ 750522 h 3154509"/>
                <a:gd name="connsiteX70" fmla="*/ 1305852 w 2709408"/>
                <a:gd name="connsiteY70" fmla="*/ 482595 h 3154509"/>
                <a:gd name="connsiteX71" fmla="*/ 1305852 w 2709408"/>
                <a:gd name="connsiteY71" fmla="*/ 25395 h 3154509"/>
                <a:gd name="connsiteX72" fmla="*/ 1229652 w 2709408"/>
                <a:gd name="connsiteY72" fmla="*/ 25394 h 3154509"/>
                <a:gd name="connsiteX73" fmla="*/ 1077252 w 2709408"/>
                <a:gd name="connsiteY73" fmla="*/ 25395 h 3154509"/>
                <a:gd name="connsiteX74" fmla="*/ 772452 w 2709408"/>
                <a:gd name="connsiteY74" fmla="*/ 25394 h 3154509"/>
                <a:gd name="connsiteX75" fmla="*/ 467652 w 2709408"/>
                <a:gd name="connsiteY75" fmla="*/ 25394 h 3154509"/>
                <a:gd name="connsiteX76" fmla="*/ 143188 w 2709408"/>
                <a:gd name="connsiteY76" fmla="*/ 27851 h 3154509"/>
                <a:gd name="connsiteX77" fmla="*/ 10452 w 2709408"/>
                <a:gd name="connsiteY77" fmla="*/ 25394 h 3154509"/>
                <a:gd name="connsiteX78" fmla="*/ 10452 w 2709408"/>
                <a:gd name="connsiteY78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467653 w 2709408"/>
                <a:gd name="connsiteY9" fmla="*/ 1620677 h 3154509"/>
                <a:gd name="connsiteX10" fmla="*/ 585640 w 2709408"/>
                <a:gd name="connsiteY10" fmla="*/ 1782909 h 3154509"/>
                <a:gd name="connsiteX11" fmla="*/ 600388 w 2709408"/>
                <a:gd name="connsiteY11" fmla="*/ 1827154 h 3154509"/>
                <a:gd name="connsiteX12" fmla="*/ 688879 w 2709408"/>
                <a:gd name="connsiteY12" fmla="*/ 1959890 h 3154509"/>
                <a:gd name="connsiteX13" fmla="*/ 718376 w 2709408"/>
                <a:gd name="connsiteY13" fmla="*/ 2004135 h 3154509"/>
                <a:gd name="connsiteX14" fmla="*/ 747872 w 2709408"/>
                <a:gd name="connsiteY14" fmla="*/ 2077877 h 3154509"/>
                <a:gd name="connsiteX15" fmla="*/ 880608 w 2709408"/>
                <a:gd name="connsiteY15" fmla="*/ 2195864 h 3154509"/>
                <a:gd name="connsiteX16" fmla="*/ 954350 w 2709408"/>
                <a:gd name="connsiteY16" fmla="*/ 2328599 h 3154509"/>
                <a:gd name="connsiteX17" fmla="*/ 1013343 w 2709408"/>
                <a:gd name="connsiteY17" fmla="*/ 2417090 h 3154509"/>
                <a:gd name="connsiteX18" fmla="*/ 1042840 w 2709408"/>
                <a:gd name="connsiteY18" fmla="*/ 2461335 h 3154509"/>
                <a:gd name="connsiteX19" fmla="*/ 1087085 w 2709408"/>
                <a:gd name="connsiteY19" fmla="*/ 2490832 h 3154509"/>
                <a:gd name="connsiteX20" fmla="*/ 1116582 w 2709408"/>
                <a:gd name="connsiteY20" fmla="*/ 2535077 h 3154509"/>
                <a:gd name="connsiteX21" fmla="*/ 1205072 w 2709408"/>
                <a:gd name="connsiteY21" fmla="*/ 2608819 h 3154509"/>
                <a:gd name="connsiteX22" fmla="*/ 1234569 w 2709408"/>
                <a:gd name="connsiteY22" fmla="*/ 2653064 h 3154509"/>
                <a:gd name="connsiteX23" fmla="*/ 1323059 w 2709408"/>
                <a:gd name="connsiteY23" fmla="*/ 2682561 h 3154509"/>
                <a:gd name="connsiteX24" fmla="*/ 1396801 w 2709408"/>
                <a:gd name="connsiteY24" fmla="*/ 2756303 h 3154509"/>
                <a:gd name="connsiteX25" fmla="*/ 1485292 w 2709408"/>
                <a:gd name="connsiteY25" fmla="*/ 2844793 h 3154509"/>
                <a:gd name="connsiteX26" fmla="*/ 1529537 w 2709408"/>
                <a:gd name="connsiteY26" fmla="*/ 2889038 h 3154509"/>
                <a:gd name="connsiteX27" fmla="*/ 1618027 w 2709408"/>
                <a:gd name="connsiteY27" fmla="*/ 2933283 h 3154509"/>
                <a:gd name="connsiteX28" fmla="*/ 1691769 w 2709408"/>
                <a:gd name="connsiteY28" fmla="*/ 3021774 h 3154509"/>
                <a:gd name="connsiteX29" fmla="*/ 1736014 w 2709408"/>
                <a:gd name="connsiteY29" fmla="*/ 3066019 h 3154509"/>
                <a:gd name="connsiteX30" fmla="*/ 1868750 w 2709408"/>
                <a:gd name="connsiteY30" fmla="*/ 3125012 h 3154509"/>
                <a:gd name="connsiteX31" fmla="*/ 2016234 w 2709408"/>
                <a:gd name="connsiteY31" fmla="*/ 3154509 h 3154509"/>
                <a:gd name="connsiteX32" fmla="*/ 2414440 w 2709408"/>
                <a:gd name="connsiteY32" fmla="*/ 3139761 h 3154509"/>
                <a:gd name="connsiteX33" fmla="*/ 2517679 w 2709408"/>
                <a:gd name="connsiteY33" fmla="*/ 3125012 h 3154509"/>
                <a:gd name="connsiteX34" fmla="*/ 2635666 w 2709408"/>
                <a:gd name="connsiteY34" fmla="*/ 3110264 h 3154509"/>
                <a:gd name="connsiteX35" fmla="*/ 2679911 w 2709408"/>
                <a:gd name="connsiteY35" fmla="*/ 3095516 h 3154509"/>
                <a:gd name="connsiteX36" fmla="*/ 2694659 w 2709408"/>
                <a:gd name="connsiteY36" fmla="*/ 3051270 h 3154509"/>
                <a:gd name="connsiteX37" fmla="*/ 2709408 w 2709408"/>
                <a:gd name="connsiteY37" fmla="*/ 2977528 h 3154509"/>
                <a:gd name="connsiteX38" fmla="*/ 2694659 w 2709408"/>
                <a:gd name="connsiteY38" fmla="*/ 2815296 h 3154509"/>
                <a:gd name="connsiteX39" fmla="*/ 2650414 w 2709408"/>
                <a:gd name="connsiteY39" fmla="*/ 2682561 h 3154509"/>
                <a:gd name="connsiteX40" fmla="*/ 2620918 w 2709408"/>
                <a:gd name="connsiteY40" fmla="*/ 2594070 h 3154509"/>
                <a:gd name="connsiteX41" fmla="*/ 2606169 w 2709408"/>
                <a:gd name="connsiteY41" fmla="*/ 2549825 h 3154509"/>
                <a:gd name="connsiteX42" fmla="*/ 2576672 w 2709408"/>
                <a:gd name="connsiteY42" fmla="*/ 2505580 h 3154509"/>
                <a:gd name="connsiteX43" fmla="*/ 2532427 w 2709408"/>
                <a:gd name="connsiteY43" fmla="*/ 2417090 h 3154509"/>
                <a:gd name="connsiteX44" fmla="*/ 2517679 w 2709408"/>
                <a:gd name="connsiteY44" fmla="*/ 2372845 h 3154509"/>
                <a:gd name="connsiteX45" fmla="*/ 2473434 w 2709408"/>
                <a:gd name="connsiteY45" fmla="*/ 2328599 h 3154509"/>
                <a:gd name="connsiteX46" fmla="*/ 2443937 w 2709408"/>
                <a:gd name="connsiteY46" fmla="*/ 2284354 h 3154509"/>
                <a:gd name="connsiteX47" fmla="*/ 2399692 w 2709408"/>
                <a:gd name="connsiteY47" fmla="*/ 2240109 h 3154509"/>
                <a:gd name="connsiteX48" fmla="*/ 2370195 w 2709408"/>
                <a:gd name="connsiteY48" fmla="*/ 2195864 h 3154509"/>
                <a:gd name="connsiteX49" fmla="*/ 2237459 w 2709408"/>
                <a:gd name="connsiteY49" fmla="*/ 2107374 h 3154509"/>
                <a:gd name="connsiteX50" fmla="*/ 2193214 w 2709408"/>
                <a:gd name="connsiteY50" fmla="*/ 2077877 h 3154509"/>
                <a:gd name="connsiteX51" fmla="*/ 2163718 w 2709408"/>
                <a:gd name="connsiteY51" fmla="*/ 2033632 h 3154509"/>
                <a:gd name="connsiteX52" fmla="*/ 2119472 w 2709408"/>
                <a:gd name="connsiteY52" fmla="*/ 2018883 h 3154509"/>
                <a:gd name="connsiteX53" fmla="*/ 2075227 w 2709408"/>
                <a:gd name="connsiteY53" fmla="*/ 1989387 h 3154509"/>
                <a:gd name="connsiteX54" fmla="*/ 2030982 w 2709408"/>
                <a:gd name="connsiteY54" fmla="*/ 1974638 h 3154509"/>
                <a:gd name="connsiteX55" fmla="*/ 1942492 w 2709408"/>
                <a:gd name="connsiteY55" fmla="*/ 1915645 h 3154509"/>
                <a:gd name="connsiteX56" fmla="*/ 1898247 w 2709408"/>
                <a:gd name="connsiteY56" fmla="*/ 1886148 h 3154509"/>
                <a:gd name="connsiteX57" fmla="*/ 1824505 w 2709408"/>
                <a:gd name="connsiteY57" fmla="*/ 1797658 h 3154509"/>
                <a:gd name="connsiteX58" fmla="*/ 1721266 w 2709408"/>
                <a:gd name="connsiteY58" fmla="*/ 1679670 h 3154509"/>
                <a:gd name="connsiteX59" fmla="*/ 1677021 w 2709408"/>
                <a:gd name="connsiteY59" fmla="*/ 1591180 h 3154509"/>
                <a:gd name="connsiteX60" fmla="*/ 1647524 w 2709408"/>
                <a:gd name="connsiteY60" fmla="*/ 1502690 h 3154509"/>
                <a:gd name="connsiteX61" fmla="*/ 1618027 w 2709408"/>
                <a:gd name="connsiteY61" fmla="*/ 1414199 h 3154509"/>
                <a:gd name="connsiteX62" fmla="*/ 1603279 w 2709408"/>
                <a:gd name="connsiteY62" fmla="*/ 1369954 h 3154509"/>
                <a:gd name="connsiteX63" fmla="*/ 1529537 w 2709408"/>
                <a:gd name="connsiteY63" fmla="*/ 1281464 h 3154509"/>
                <a:gd name="connsiteX64" fmla="*/ 1455795 w 2709408"/>
                <a:gd name="connsiteY64" fmla="*/ 1207722 h 3154509"/>
                <a:gd name="connsiteX65" fmla="*/ 1426298 w 2709408"/>
                <a:gd name="connsiteY65" fmla="*/ 1163477 h 3154509"/>
                <a:gd name="connsiteX66" fmla="*/ 1337808 w 2709408"/>
                <a:gd name="connsiteY66" fmla="*/ 1015993 h 3154509"/>
                <a:gd name="connsiteX67" fmla="*/ 1308311 w 2709408"/>
                <a:gd name="connsiteY67" fmla="*/ 898006 h 3154509"/>
                <a:gd name="connsiteX68" fmla="*/ 1264066 w 2709408"/>
                <a:gd name="connsiteY68" fmla="*/ 750522 h 3154509"/>
                <a:gd name="connsiteX69" fmla="*/ 1305852 w 2709408"/>
                <a:gd name="connsiteY69" fmla="*/ 482595 h 3154509"/>
                <a:gd name="connsiteX70" fmla="*/ 1305852 w 2709408"/>
                <a:gd name="connsiteY70" fmla="*/ 25395 h 3154509"/>
                <a:gd name="connsiteX71" fmla="*/ 1229652 w 2709408"/>
                <a:gd name="connsiteY71" fmla="*/ 25394 h 3154509"/>
                <a:gd name="connsiteX72" fmla="*/ 1077252 w 2709408"/>
                <a:gd name="connsiteY72" fmla="*/ 25395 h 3154509"/>
                <a:gd name="connsiteX73" fmla="*/ 772452 w 2709408"/>
                <a:gd name="connsiteY73" fmla="*/ 25394 h 3154509"/>
                <a:gd name="connsiteX74" fmla="*/ 467652 w 2709408"/>
                <a:gd name="connsiteY74" fmla="*/ 25394 h 3154509"/>
                <a:gd name="connsiteX75" fmla="*/ 143188 w 2709408"/>
                <a:gd name="connsiteY75" fmla="*/ 27851 h 3154509"/>
                <a:gd name="connsiteX76" fmla="*/ 10452 w 2709408"/>
                <a:gd name="connsiteY76" fmla="*/ 25394 h 3154509"/>
                <a:gd name="connsiteX77" fmla="*/ 10452 w 2709408"/>
                <a:gd name="connsiteY77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54698 w 2709408"/>
                <a:gd name="connsiteY6" fmla="*/ 824264 h 3154509"/>
                <a:gd name="connsiteX7" fmla="*/ 202182 w 2709408"/>
                <a:gd name="connsiteY7" fmla="*/ 1104483 h 3154509"/>
                <a:gd name="connsiteX8" fmla="*/ 275924 w 2709408"/>
                <a:gd name="connsiteY8" fmla="*/ 1266716 h 3154509"/>
                <a:gd name="connsiteX9" fmla="*/ 467653 w 2709408"/>
                <a:gd name="connsiteY9" fmla="*/ 1620677 h 3154509"/>
                <a:gd name="connsiteX10" fmla="*/ 600388 w 2709408"/>
                <a:gd name="connsiteY10" fmla="*/ 1827154 h 3154509"/>
                <a:gd name="connsiteX11" fmla="*/ 688879 w 2709408"/>
                <a:gd name="connsiteY11" fmla="*/ 1959890 h 3154509"/>
                <a:gd name="connsiteX12" fmla="*/ 718376 w 2709408"/>
                <a:gd name="connsiteY12" fmla="*/ 2004135 h 3154509"/>
                <a:gd name="connsiteX13" fmla="*/ 747872 w 2709408"/>
                <a:gd name="connsiteY13" fmla="*/ 2077877 h 3154509"/>
                <a:gd name="connsiteX14" fmla="*/ 880608 w 2709408"/>
                <a:gd name="connsiteY14" fmla="*/ 2195864 h 3154509"/>
                <a:gd name="connsiteX15" fmla="*/ 954350 w 2709408"/>
                <a:gd name="connsiteY15" fmla="*/ 2328599 h 3154509"/>
                <a:gd name="connsiteX16" fmla="*/ 1013343 w 2709408"/>
                <a:gd name="connsiteY16" fmla="*/ 2417090 h 3154509"/>
                <a:gd name="connsiteX17" fmla="*/ 1042840 w 2709408"/>
                <a:gd name="connsiteY17" fmla="*/ 2461335 h 3154509"/>
                <a:gd name="connsiteX18" fmla="*/ 1087085 w 2709408"/>
                <a:gd name="connsiteY18" fmla="*/ 2490832 h 3154509"/>
                <a:gd name="connsiteX19" fmla="*/ 1116582 w 2709408"/>
                <a:gd name="connsiteY19" fmla="*/ 2535077 h 3154509"/>
                <a:gd name="connsiteX20" fmla="*/ 1205072 w 2709408"/>
                <a:gd name="connsiteY20" fmla="*/ 2608819 h 3154509"/>
                <a:gd name="connsiteX21" fmla="*/ 1234569 w 2709408"/>
                <a:gd name="connsiteY21" fmla="*/ 2653064 h 3154509"/>
                <a:gd name="connsiteX22" fmla="*/ 1323059 w 2709408"/>
                <a:gd name="connsiteY22" fmla="*/ 2682561 h 3154509"/>
                <a:gd name="connsiteX23" fmla="*/ 1396801 w 2709408"/>
                <a:gd name="connsiteY23" fmla="*/ 2756303 h 3154509"/>
                <a:gd name="connsiteX24" fmla="*/ 1485292 w 2709408"/>
                <a:gd name="connsiteY24" fmla="*/ 2844793 h 3154509"/>
                <a:gd name="connsiteX25" fmla="*/ 1529537 w 2709408"/>
                <a:gd name="connsiteY25" fmla="*/ 2889038 h 3154509"/>
                <a:gd name="connsiteX26" fmla="*/ 1618027 w 2709408"/>
                <a:gd name="connsiteY26" fmla="*/ 2933283 h 3154509"/>
                <a:gd name="connsiteX27" fmla="*/ 1691769 w 2709408"/>
                <a:gd name="connsiteY27" fmla="*/ 3021774 h 3154509"/>
                <a:gd name="connsiteX28" fmla="*/ 1736014 w 2709408"/>
                <a:gd name="connsiteY28" fmla="*/ 3066019 h 3154509"/>
                <a:gd name="connsiteX29" fmla="*/ 1868750 w 2709408"/>
                <a:gd name="connsiteY29" fmla="*/ 3125012 h 3154509"/>
                <a:gd name="connsiteX30" fmla="*/ 2016234 w 2709408"/>
                <a:gd name="connsiteY30" fmla="*/ 3154509 h 3154509"/>
                <a:gd name="connsiteX31" fmla="*/ 2414440 w 2709408"/>
                <a:gd name="connsiteY31" fmla="*/ 3139761 h 3154509"/>
                <a:gd name="connsiteX32" fmla="*/ 2517679 w 2709408"/>
                <a:gd name="connsiteY32" fmla="*/ 3125012 h 3154509"/>
                <a:gd name="connsiteX33" fmla="*/ 2635666 w 2709408"/>
                <a:gd name="connsiteY33" fmla="*/ 3110264 h 3154509"/>
                <a:gd name="connsiteX34" fmla="*/ 2679911 w 2709408"/>
                <a:gd name="connsiteY34" fmla="*/ 3095516 h 3154509"/>
                <a:gd name="connsiteX35" fmla="*/ 2694659 w 2709408"/>
                <a:gd name="connsiteY35" fmla="*/ 3051270 h 3154509"/>
                <a:gd name="connsiteX36" fmla="*/ 2709408 w 2709408"/>
                <a:gd name="connsiteY36" fmla="*/ 2977528 h 3154509"/>
                <a:gd name="connsiteX37" fmla="*/ 2694659 w 2709408"/>
                <a:gd name="connsiteY37" fmla="*/ 2815296 h 3154509"/>
                <a:gd name="connsiteX38" fmla="*/ 2650414 w 2709408"/>
                <a:gd name="connsiteY38" fmla="*/ 2682561 h 3154509"/>
                <a:gd name="connsiteX39" fmla="*/ 2620918 w 2709408"/>
                <a:gd name="connsiteY39" fmla="*/ 2594070 h 3154509"/>
                <a:gd name="connsiteX40" fmla="*/ 2606169 w 2709408"/>
                <a:gd name="connsiteY40" fmla="*/ 2549825 h 3154509"/>
                <a:gd name="connsiteX41" fmla="*/ 2576672 w 2709408"/>
                <a:gd name="connsiteY41" fmla="*/ 2505580 h 3154509"/>
                <a:gd name="connsiteX42" fmla="*/ 2532427 w 2709408"/>
                <a:gd name="connsiteY42" fmla="*/ 2417090 h 3154509"/>
                <a:gd name="connsiteX43" fmla="*/ 2517679 w 2709408"/>
                <a:gd name="connsiteY43" fmla="*/ 2372845 h 3154509"/>
                <a:gd name="connsiteX44" fmla="*/ 2473434 w 2709408"/>
                <a:gd name="connsiteY44" fmla="*/ 2328599 h 3154509"/>
                <a:gd name="connsiteX45" fmla="*/ 2443937 w 2709408"/>
                <a:gd name="connsiteY45" fmla="*/ 2284354 h 3154509"/>
                <a:gd name="connsiteX46" fmla="*/ 2399692 w 2709408"/>
                <a:gd name="connsiteY46" fmla="*/ 2240109 h 3154509"/>
                <a:gd name="connsiteX47" fmla="*/ 2370195 w 2709408"/>
                <a:gd name="connsiteY47" fmla="*/ 2195864 h 3154509"/>
                <a:gd name="connsiteX48" fmla="*/ 2237459 w 2709408"/>
                <a:gd name="connsiteY48" fmla="*/ 2107374 h 3154509"/>
                <a:gd name="connsiteX49" fmla="*/ 2193214 w 2709408"/>
                <a:gd name="connsiteY49" fmla="*/ 2077877 h 3154509"/>
                <a:gd name="connsiteX50" fmla="*/ 2163718 w 2709408"/>
                <a:gd name="connsiteY50" fmla="*/ 2033632 h 3154509"/>
                <a:gd name="connsiteX51" fmla="*/ 2119472 w 2709408"/>
                <a:gd name="connsiteY51" fmla="*/ 2018883 h 3154509"/>
                <a:gd name="connsiteX52" fmla="*/ 2075227 w 2709408"/>
                <a:gd name="connsiteY52" fmla="*/ 1989387 h 3154509"/>
                <a:gd name="connsiteX53" fmla="*/ 2030982 w 2709408"/>
                <a:gd name="connsiteY53" fmla="*/ 1974638 h 3154509"/>
                <a:gd name="connsiteX54" fmla="*/ 1942492 w 2709408"/>
                <a:gd name="connsiteY54" fmla="*/ 1915645 h 3154509"/>
                <a:gd name="connsiteX55" fmla="*/ 1898247 w 2709408"/>
                <a:gd name="connsiteY55" fmla="*/ 1886148 h 3154509"/>
                <a:gd name="connsiteX56" fmla="*/ 1824505 w 2709408"/>
                <a:gd name="connsiteY56" fmla="*/ 1797658 h 3154509"/>
                <a:gd name="connsiteX57" fmla="*/ 1721266 w 2709408"/>
                <a:gd name="connsiteY57" fmla="*/ 1679670 h 3154509"/>
                <a:gd name="connsiteX58" fmla="*/ 1677021 w 2709408"/>
                <a:gd name="connsiteY58" fmla="*/ 1591180 h 3154509"/>
                <a:gd name="connsiteX59" fmla="*/ 1647524 w 2709408"/>
                <a:gd name="connsiteY59" fmla="*/ 1502690 h 3154509"/>
                <a:gd name="connsiteX60" fmla="*/ 1618027 w 2709408"/>
                <a:gd name="connsiteY60" fmla="*/ 1414199 h 3154509"/>
                <a:gd name="connsiteX61" fmla="*/ 1603279 w 2709408"/>
                <a:gd name="connsiteY61" fmla="*/ 1369954 h 3154509"/>
                <a:gd name="connsiteX62" fmla="*/ 1529537 w 2709408"/>
                <a:gd name="connsiteY62" fmla="*/ 1281464 h 3154509"/>
                <a:gd name="connsiteX63" fmla="*/ 1455795 w 2709408"/>
                <a:gd name="connsiteY63" fmla="*/ 1207722 h 3154509"/>
                <a:gd name="connsiteX64" fmla="*/ 1426298 w 2709408"/>
                <a:gd name="connsiteY64" fmla="*/ 1163477 h 3154509"/>
                <a:gd name="connsiteX65" fmla="*/ 1337808 w 2709408"/>
                <a:gd name="connsiteY65" fmla="*/ 1015993 h 3154509"/>
                <a:gd name="connsiteX66" fmla="*/ 1308311 w 2709408"/>
                <a:gd name="connsiteY66" fmla="*/ 898006 h 3154509"/>
                <a:gd name="connsiteX67" fmla="*/ 1264066 w 2709408"/>
                <a:gd name="connsiteY67" fmla="*/ 750522 h 3154509"/>
                <a:gd name="connsiteX68" fmla="*/ 1305852 w 2709408"/>
                <a:gd name="connsiteY68" fmla="*/ 482595 h 3154509"/>
                <a:gd name="connsiteX69" fmla="*/ 1305852 w 2709408"/>
                <a:gd name="connsiteY69" fmla="*/ 25395 h 3154509"/>
                <a:gd name="connsiteX70" fmla="*/ 1229652 w 2709408"/>
                <a:gd name="connsiteY70" fmla="*/ 25394 h 3154509"/>
                <a:gd name="connsiteX71" fmla="*/ 1077252 w 2709408"/>
                <a:gd name="connsiteY71" fmla="*/ 25395 h 3154509"/>
                <a:gd name="connsiteX72" fmla="*/ 772452 w 2709408"/>
                <a:gd name="connsiteY72" fmla="*/ 25394 h 3154509"/>
                <a:gd name="connsiteX73" fmla="*/ 467652 w 2709408"/>
                <a:gd name="connsiteY73" fmla="*/ 25394 h 3154509"/>
                <a:gd name="connsiteX74" fmla="*/ 143188 w 2709408"/>
                <a:gd name="connsiteY74" fmla="*/ 27851 h 3154509"/>
                <a:gd name="connsiteX75" fmla="*/ 10452 w 2709408"/>
                <a:gd name="connsiteY75" fmla="*/ 25394 h 3154509"/>
                <a:gd name="connsiteX76" fmla="*/ 10452 w 2709408"/>
                <a:gd name="connsiteY76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721266 w 2709408"/>
                <a:gd name="connsiteY56" fmla="*/ 1679670 h 3154509"/>
                <a:gd name="connsiteX57" fmla="*/ 1677021 w 2709408"/>
                <a:gd name="connsiteY57" fmla="*/ 1591180 h 3154509"/>
                <a:gd name="connsiteX58" fmla="*/ 1647524 w 2709408"/>
                <a:gd name="connsiteY58" fmla="*/ 1502690 h 3154509"/>
                <a:gd name="connsiteX59" fmla="*/ 1618027 w 2709408"/>
                <a:gd name="connsiteY59" fmla="*/ 1414199 h 3154509"/>
                <a:gd name="connsiteX60" fmla="*/ 1603279 w 2709408"/>
                <a:gd name="connsiteY60" fmla="*/ 1369954 h 3154509"/>
                <a:gd name="connsiteX61" fmla="*/ 1529537 w 2709408"/>
                <a:gd name="connsiteY61" fmla="*/ 1281464 h 3154509"/>
                <a:gd name="connsiteX62" fmla="*/ 1455795 w 2709408"/>
                <a:gd name="connsiteY62" fmla="*/ 1207722 h 3154509"/>
                <a:gd name="connsiteX63" fmla="*/ 1426298 w 2709408"/>
                <a:gd name="connsiteY63" fmla="*/ 1163477 h 3154509"/>
                <a:gd name="connsiteX64" fmla="*/ 1337808 w 2709408"/>
                <a:gd name="connsiteY64" fmla="*/ 1015993 h 3154509"/>
                <a:gd name="connsiteX65" fmla="*/ 1308311 w 2709408"/>
                <a:gd name="connsiteY65" fmla="*/ 898006 h 3154509"/>
                <a:gd name="connsiteX66" fmla="*/ 1264066 w 2709408"/>
                <a:gd name="connsiteY66" fmla="*/ 750522 h 3154509"/>
                <a:gd name="connsiteX67" fmla="*/ 1305852 w 2709408"/>
                <a:gd name="connsiteY67" fmla="*/ 482595 h 3154509"/>
                <a:gd name="connsiteX68" fmla="*/ 1305852 w 2709408"/>
                <a:gd name="connsiteY68" fmla="*/ 25395 h 3154509"/>
                <a:gd name="connsiteX69" fmla="*/ 1229652 w 2709408"/>
                <a:gd name="connsiteY69" fmla="*/ 25394 h 3154509"/>
                <a:gd name="connsiteX70" fmla="*/ 1077252 w 2709408"/>
                <a:gd name="connsiteY70" fmla="*/ 25395 h 3154509"/>
                <a:gd name="connsiteX71" fmla="*/ 772452 w 2709408"/>
                <a:gd name="connsiteY71" fmla="*/ 25394 h 3154509"/>
                <a:gd name="connsiteX72" fmla="*/ 467652 w 2709408"/>
                <a:gd name="connsiteY72" fmla="*/ 25394 h 3154509"/>
                <a:gd name="connsiteX73" fmla="*/ 143188 w 2709408"/>
                <a:gd name="connsiteY73" fmla="*/ 27851 h 3154509"/>
                <a:gd name="connsiteX74" fmla="*/ 10452 w 2709408"/>
                <a:gd name="connsiteY74" fmla="*/ 25394 h 3154509"/>
                <a:gd name="connsiteX75" fmla="*/ 10452 w 2709408"/>
                <a:gd name="connsiteY7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721266 w 2709408"/>
                <a:gd name="connsiteY56" fmla="*/ 1679670 h 3154509"/>
                <a:gd name="connsiteX57" fmla="*/ 1677021 w 2709408"/>
                <a:gd name="connsiteY57" fmla="*/ 1591180 h 3154509"/>
                <a:gd name="connsiteX58" fmla="*/ 1647524 w 2709408"/>
                <a:gd name="connsiteY58" fmla="*/ 1502690 h 3154509"/>
                <a:gd name="connsiteX59" fmla="*/ 1618027 w 2709408"/>
                <a:gd name="connsiteY59" fmla="*/ 1414199 h 3154509"/>
                <a:gd name="connsiteX60" fmla="*/ 1529537 w 2709408"/>
                <a:gd name="connsiteY60" fmla="*/ 1281464 h 3154509"/>
                <a:gd name="connsiteX61" fmla="*/ 1455795 w 2709408"/>
                <a:gd name="connsiteY61" fmla="*/ 1207722 h 3154509"/>
                <a:gd name="connsiteX62" fmla="*/ 1426298 w 2709408"/>
                <a:gd name="connsiteY62" fmla="*/ 1163477 h 3154509"/>
                <a:gd name="connsiteX63" fmla="*/ 1337808 w 2709408"/>
                <a:gd name="connsiteY63" fmla="*/ 1015993 h 3154509"/>
                <a:gd name="connsiteX64" fmla="*/ 1308311 w 2709408"/>
                <a:gd name="connsiteY64" fmla="*/ 898006 h 3154509"/>
                <a:gd name="connsiteX65" fmla="*/ 1264066 w 2709408"/>
                <a:gd name="connsiteY65" fmla="*/ 750522 h 3154509"/>
                <a:gd name="connsiteX66" fmla="*/ 1305852 w 2709408"/>
                <a:gd name="connsiteY66" fmla="*/ 482595 h 3154509"/>
                <a:gd name="connsiteX67" fmla="*/ 1305852 w 2709408"/>
                <a:gd name="connsiteY67" fmla="*/ 25395 h 3154509"/>
                <a:gd name="connsiteX68" fmla="*/ 1229652 w 2709408"/>
                <a:gd name="connsiteY68" fmla="*/ 25394 h 3154509"/>
                <a:gd name="connsiteX69" fmla="*/ 1077252 w 2709408"/>
                <a:gd name="connsiteY69" fmla="*/ 25395 h 3154509"/>
                <a:gd name="connsiteX70" fmla="*/ 772452 w 2709408"/>
                <a:gd name="connsiteY70" fmla="*/ 25394 h 3154509"/>
                <a:gd name="connsiteX71" fmla="*/ 467652 w 2709408"/>
                <a:gd name="connsiteY71" fmla="*/ 25394 h 3154509"/>
                <a:gd name="connsiteX72" fmla="*/ 143188 w 2709408"/>
                <a:gd name="connsiteY72" fmla="*/ 27851 h 3154509"/>
                <a:gd name="connsiteX73" fmla="*/ 10452 w 2709408"/>
                <a:gd name="connsiteY73" fmla="*/ 25394 h 3154509"/>
                <a:gd name="connsiteX74" fmla="*/ 10452 w 2709408"/>
                <a:gd name="connsiteY7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721266 w 2709408"/>
                <a:gd name="connsiteY56" fmla="*/ 1679670 h 3154509"/>
                <a:gd name="connsiteX57" fmla="*/ 1677021 w 2709408"/>
                <a:gd name="connsiteY57" fmla="*/ 1591180 h 3154509"/>
                <a:gd name="connsiteX58" fmla="*/ 1647524 w 2709408"/>
                <a:gd name="connsiteY58" fmla="*/ 1502690 h 3154509"/>
                <a:gd name="connsiteX59" fmla="*/ 1618027 w 2709408"/>
                <a:gd name="connsiteY59" fmla="*/ 1414199 h 3154509"/>
                <a:gd name="connsiteX60" fmla="*/ 1529537 w 2709408"/>
                <a:gd name="connsiteY60" fmla="*/ 1281464 h 3154509"/>
                <a:gd name="connsiteX61" fmla="*/ 1426298 w 2709408"/>
                <a:gd name="connsiteY61" fmla="*/ 1163477 h 3154509"/>
                <a:gd name="connsiteX62" fmla="*/ 1337808 w 2709408"/>
                <a:gd name="connsiteY62" fmla="*/ 1015993 h 3154509"/>
                <a:gd name="connsiteX63" fmla="*/ 1308311 w 2709408"/>
                <a:gd name="connsiteY63" fmla="*/ 898006 h 3154509"/>
                <a:gd name="connsiteX64" fmla="*/ 1264066 w 2709408"/>
                <a:gd name="connsiteY64" fmla="*/ 750522 h 3154509"/>
                <a:gd name="connsiteX65" fmla="*/ 1305852 w 2709408"/>
                <a:gd name="connsiteY65" fmla="*/ 482595 h 3154509"/>
                <a:gd name="connsiteX66" fmla="*/ 1305852 w 2709408"/>
                <a:gd name="connsiteY66" fmla="*/ 25395 h 3154509"/>
                <a:gd name="connsiteX67" fmla="*/ 1229652 w 2709408"/>
                <a:gd name="connsiteY67" fmla="*/ 25394 h 3154509"/>
                <a:gd name="connsiteX68" fmla="*/ 1077252 w 2709408"/>
                <a:gd name="connsiteY68" fmla="*/ 25395 h 3154509"/>
                <a:gd name="connsiteX69" fmla="*/ 772452 w 2709408"/>
                <a:gd name="connsiteY69" fmla="*/ 25394 h 3154509"/>
                <a:gd name="connsiteX70" fmla="*/ 467652 w 2709408"/>
                <a:gd name="connsiteY70" fmla="*/ 25394 h 3154509"/>
                <a:gd name="connsiteX71" fmla="*/ 143188 w 2709408"/>
                <a:gd name="connsiteY71" fmla="*/ 27851 h 3154509"/>
                <a:gd name="connsiteX72" fmla="*/ 10452 w 2709408"/>
                <a:gd name="connsiteY72" fmla="*/ 25394 h 3154509"/>
                <a:gd name="connsiteX73" fmla="*/ 10452 w 2709408"/>
                <a:gd name="connsiteY7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721266 w 2709408"/>
                <a:gd name="connsiteY56" fmla="*/ 1679670 h 3154509"/>
                <a:gd name="connsiteX57" fmla="*/ 1677021 w 2709408"/>
                <a:gd name="connsiteY57" fmla="*/ 1591180 h 3154509"/>
                <a:gd name="connsiteX58" fmla="*/ 1647524 w 2709408"/>
                <a:gd name="connsiteY58" fmla="*/ 1502690 h 3154509"/>
                <a:gd name="connsiteX59" fmla="*/ 1529537 w 2709408"/>
                <a:gd name="connsiteY59" fmla="*/ 1281464 h 3154509"/>
                <a:gd name="connsiteX60" fmla="*/ 1426298 w 2709408"/>
                <a:gd name="connsiteY60" fmla="*/ 1163477 h 3154509"/>
                <a:gd name="connsiteX61" fmla="*/ 1337808 w 2709408"/>
                <a:gd name="connsiteY61" fmla="*/ 1015993 h 3154509"/>
                <a:gd name="connsiteX62" fmla="*/ 1308311 w 2709408"/>
                <a:gd name="connsiteY62" fmla="*/ 898006 h 3154509"/>
                <a:gd name="connsiteX63" fmla="*/ 1264066 w 2709408"/>
                <a:gd name="connsiteY63" fmla="*/ 750522 h 3154509"/>
                <a:gd name="connsiteX64" fmla="*/ 1305852 w 2709408"/>
                <a:gd name="connsiteY64" fmla="*/ 482595 h 3154509"/>
                <a:gd name="connsiteX65" fmla="*/ 1305852 w 2709408"/>
                <a:gd name="connsiteY65" fmla="*/ 25395 h 3154509"/>
                <a:gd name="connsiteX66" fmla="*/ 1229652 w 2709408"/>
                <a:gd name="connsiteY66" fmla="*/ 25394 h 3154509"/>
                <a:gd name="connsiteX67" fmla="*/ 1077252 w 2709408"/>
                <a:gd name="connsiteY67" fmla="*/ 25395 h 3154509"/>
                <a:gd name="connsiteX68" fmla="*/ 772452 w 2709408"/>
                <a:gd name="connsiteY68" fmla="*/ 25394 h 3154509"/>
                <a:gd name="connsiteX69" fmla="*/ 467652 w 2709408"/>
                <a:gd name="connsiteY69" fmla="*/ 25394 h 3154509"/>
                <a:gd name="connsiteX70" fmla="*/ 143188 w 2709408"/>
                <a:gd name="connsiteY70" fmla="*/ 27851 h 3154509"/>
                <a:gd name="connsiteX71" fmla="*/ 10452 w 2709408"/>
                <a:gd name="connsiteY71" fmla="*/ 25394 h 3154509"/>
                <a:gd name="connsiteX72" fmla="*/ 10452 w 2709408"/>
                <a:gd name="connsiteY72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721266 w 2709408"/>
                <a:gd name="connsiteY56" fmla="*/ 1679670 h 3154509"/>
                <a:gd name="connsiteX57" fmla="*/ 1677021 w 2709408"/>
                <a:gd name="connsiteY57" fmla="*/ 1591180 h 3154509"/>
                <a:gd name="connsiteX58" fmla="*/ 1647524 w 2709408"/>
                <a:gd name="connsiteY58" fmla="*/ 1502690 h 3154509"/>
                <a:gd name="connsiteX59" fmla="*/ 1426298 w 2709408"/>
                <a:gd name="connsiteY59" fmla="*/ 1163477 h 3154509"/>
                <a:gd name="connsiteX60" fmla="*/ 1337808 w 2709408"/>
                <a:gd name="connsiteY60" fmla="*/ 1015993 h 3154509"/>
                <a:gd name="connsiteX61" fmla="*/ 1308311 w 2709408"/>
                <a:gd name="connsiteY61" fmla="*/ 898006 h 3154509"/>
                <a:gd name="connsiteX62" fmla="*/ 1264066 w 2709408"/>
                <a:gd name="connsiteY62" fmla="*/ 750522 h 3154509"/>
                <a:gd name="connsiteX63" fmla="*/ 1305852 w 2709408"/>
                <a:gd name="connsiteY63" fmla="*/ 482595 h 3154509"/>
                <a:gd name="connsiteX64" fmla="*/ 1305852 w 2709408"/>
                <a:gd name="connsiteY64" fmla="*/ 25395 h 3154509"/>
                <a:gd name="connsiteX65" fmla="*/ 1229652 w 2709408"/>
                <a:gd name="connsiteY65" fmla="*/ 25394 h 3154509"/>
                <a:gd name="connsiteX66" fmla="*/ 1077252 w 2709408"/>
                <a:gd name="connsiteY66" fmla="*/ 25395 h 3154509"/>
                <a:gd name="connsiteX67" fmla="*/ 772452 w 2709408"/>
                <a:gd name="connsiteY67" fmla="*/ 25394 h 3154509"/>
                <a:gd name="connsiteX68" fmla="*/ 467652 w 2709408"/>
                <a:gd name="connsiteY68" fmla="*/ 25394 h 3154509"/>
                <a:gd name="connsiteX69" fmla="*/ 143188 w 2709408"/>
                <a:gd name="connsiteY69" fmla="*/ 27851 h 3154509"/>
                <a:gd name="connsiteX70" fmla="*/ 10452 w 2709408"/>
                <a:gd name="connsiteY70" fmla="*/ 25394 h 3154509"/>
                <a:gd name="connsiteX71" fmla="*/ 10452 w 2709408"/>
                <a:gd name="connsiteY71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677021 w 2709408"/>
                <a:gd name="connsiteY56" fmla="*/ 1591180 h 3154509"/>
                <a:gd name="connsiteX57" fmla="*/ 1647524 w 2709408"/>
                <a:gd name="connsiteY57" fmla="*/ 1502690 h 3154509"/>
                <a:gd name="connsiteX58" fmla="*/ 1426298 w 2709408"/>
                <a:gd name="connsiteY58" fmla="*/ 1163477 h 3154509"/>
                <a:gd name="connsiteX59" fmla="*/ 1337808 w 2709408"/>
                <a:gd name="connsiteY59" fmla="*/ 1015993 h 3154509"/>
                <a:gd name="connsiteX60" fmla="*/ 1308311 w 2709408"/>
                <a:gd name="connsiteY60" fmla="*/ 898006 h 3154509"/>
                <a:gd name="connsiteX61" fmla="*/ 1264066 w 2709408"/>
                <a:gd name="connsiteY61" fmla="*/ 750522 h 3154509"/>
                <a:gd name="connsiteX62" fmla="*/ 1305852 w 2709408"/>
                <a:gd name="connsiteY62" fmla="*/ 482595 h 3154509"/>
                <a:gd name="connsiteX63" fmla="*/ 1305852 w 2709408"/>
                <a:gd name="connsiteY63" fmla="*/ 25395 h 3154509"/>
                <a:gd name="connsiteX64" fmla="*/ 1229652 w 2709408"/>
                <a:gd name="connsiteY64" fmla="*/ 25394 h 3154509"/>
                <a:gd name="connsiteX65" fmla="*/ 1077252 w 2709408"/>
                <a:gd name="connsiteY65" fmla="*/ 25395 h 3154509"/>
                <a:gd name="connsiteX66" fmla="*/ 772452 w 2709408"/>
                <a:gd name="connsiteY66" fmla="*/ 25394 h 3154509"/>
                <a:gd name="connsiteX67" fmla="*/ 467652 w 2709408"/>
                <a:gd name="connsiteY67" fmla="*/ 25394 h 3154509"/>
                <a:gd name="connsiteX68" fmla="*/ 143188 w 2709408"/>
                <a:gd name="connsiteY68" fmla="*/ 27851 h 3154509"/>
                <a:gd name="connsiteX69" fmla="*/ 10452 w 2709408"/>
                <a:gd name="connsiteY69" fmla="*/ 25394 h 3154509"/>
                <a:gd name="connsiteX70" fmla="*/ 10452 w 2709408"/>
                <a:gd name="connsiteY70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98247 w 2709408"/>
                <a:gd name="connsiteY54" fmla="*/ 1886148 h 3154509"/>
                <a:gd name="connsiteX55" fmla="*/ 1824505 w 2709408"/>
                <a:gd name="connsiteY55" fmla="*/ 1797658 h 3154509"/>
                <a:gd name="connsiteX56" fmla="*/ 1647524 w 2709408"/>
                <a:gd name="connsiteY56" fmla="*/ 1502690 h 3154509"/>
                <a:gd name="connsiteX57" fmla="*/ 1426298 w 2709408"/>
                <a:gd name="connsiteY57" fmla="*/ 1163477 h 3154509"/>
                <a:gd name="connsiteX58" fmla="*/ 1337808 w 2709408"/>
                <a:gd name="connsiteY58" fmla="*/ 1015993 h 3154509"/>
                <a:gd name="connsiteX59" fmla="*/ 1308311 w 2709408"/>
                <a:gd name="connsiteY59" fmla="*/ 898006 h 3154509"/>
                <a:gd name="connsiteX60" fmla="*/ 1264066 w 2709408"/>
                <a:gd name="connsiteY60" fmla="*/ 750522 h 3154509"/>
                <a:gd name="connsiteX61" fmla="*/ 1305852 w 2709408"/>
                <a:gd name="connsiteY61" fmla="*/ 482595 h 3154509"/>
                <a:gd name="connsiteX62" fmla="*/ 1305852 w 2709408"/>
                <a:gd name="connsiteY62" fmla="*/ 25395 h 3154509"/>
                <a:gd name="connsiteX63" fmla="*/ 1229652 w 2709408"/>
                <a:gd name="connsiteY63" fmla="*/ 25394 h 3154509"/>
                <a:gd name="connsiteX64" fmla="*/ 1077252 w 2709408"/>
                <a:gd name="connsiteY64" fmla="*/ 25395 h 3154509"/>
                <a:gd name="connsiteX65" fmla="*/ 772452 w 2709408"/>
                <a:gd name="connsiteY65" fmla="*/ 25394 h 3154509"/>
                <a:gd name="connsiteX66" fmla="*/ 467652 w 2709408"/>
                <a:gd name="connsiteY66" fmla="*/ 25394 h 3154509"/>
                <a:gd name="connsiteX67" fmla="*/ 143188 w 2709408"/>
                <a:gd name="connsiteY67" fmla="*/ 27851 h 3154509"/>
                <a:gd name="connsiteX68" fmla="*/ 10452 w 2709408"/>
                <a:gd name="connsiteY68" fmla="*/ 25394 h 3154509"/>
                <a:gd name="connsiteX69" fmla="*/ 10452 w 2709408"/>
                <a:gd name="connsiteY69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2030982 w 2709408"/>
                <a:gd name="connsiteY52" fmla="*/ 1974638 h 3154509"/>
                <a:gd name="connsiteX53" fmla="*/ 1942492 w 2709408"/>
                <a:gd name="connsiteY53" fmla="*/ 1915645 h 3154509"/>
                <a:gd name="connsiteX54" fmla="*/ 1824505 w 2709408"/>
                <a:gd name="connsiteY54" fmla="*/ 1797658 h 3154509"/>
                <a:gd name="connsiteX55" fmla="*/ 1647524 w 2709408"/>
                <a:gd name="connsiteY55" fmla="*/ 1502690 h 3154509"/>
                <a:gd name="connsiteX56" fmla="*/ 1426298 w 2709408"/>
                <a:gd name="connsiteY56" fmla="*/ 1163477 h 3154509"/>
                <a:gd name="connsiteX57" fmla="*/ 1337808 w 2709408"/>
                <a:gd name="connsiteY57" fmla="*/ 1015993 h 3154509"/>
                <a:gd name="connsiteX58" fmla="*/ 1308311 w 2709408"/>
                <a:gd name="connsiteY58" fmla="*/ 898006 h 3154509"/>
                <a:gd name="connsiteX59" fmla="*/ 1264066 w 2709408"/>
                <a:gd name="connsiteY59" fmla="*/ 750522 h 3154509"/>
                <a:gd name="connsiteX60" fmla="*/ 1305852 w 2709408"/>
                <a:gd name="connsiteY60" fmla="*/ 482595 h 3154509"/>
                <a:gd name="connsiteX61" fmla="*/ 1305852 w 2709408"/>
                <a:gd name="connsiteY61" fmla="*/ 25395 h 3154509"/>
                <a:gd name="connsiteX62" fmla="*/ 1229652 w 2709408"/>
                <a:gd name="connsiteY62" fmla="*/ 25394 h 3154509"/>
                <a:gd name="connsiteX63" fmla="*/ 1077252 w 2709408"/>
                <a:gd name="connsiteY63" fmla="*/ 25395 h 3154509"/>
                <a:gd name="connsiteX64" fmla="*/ 772452 w 2709408"/>
                <a:gd name="connsiteY64" fmla="*/ 25394 h 3154509"/>
                <a:gd name="connsiteX65" fmla="*/ 467652 w 2709408"/>
                <a:gd name="connsiteY65" fmla="*/ 25394 h 3154509"/>
                <a:gd name="connsiteX66" fmla="*/ 143188 w 2709408"/>
                <a:gd name="connsiteY66" fmla="*/ 27851 h 3154509"/>
                <a:gd name="connsiteX67" fmla="*/ 10452 w 2709408"/>
                <a:gd name="connsiteY67" fmla="*/ 25394 h 3154509"/>
                <a:gd name="connsiteX68" fmla="*/ 10452 w 2709408"/>
                <a:gd name="connsiteY68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119472 w 2709408"/>
                <a:gd name="connsiteY50" fmla="*/ 2018883 h 3154509"/>
                <a:gd name="connsiteX51" fmla="*/ 2075227 w 2709408"/>
                <a:gd name="connsiteY51" fmla="*/ 1989387 h 3154509"/>
                <a:gd name="connsiteX52" fmla="*/ 1942492 w 2709408"/>
                <a:gd name="connsiteY52" fmla="*/ 1915645 h 3154509"/>
                <a:gd name="connsiteX53" fmla="*/ 1824505 w 2709408"/>
                <a:gd name="connsiteY53" fmla="*/ 1797658 h 3154509"/>
                <a:gd name="connsiteX54" fmla="*/ 1647524 w 2709408"/>
                <a:gd name="connsiteY54" fmla="*/ 1502690 h 3154509"/>
                <a:gd name="connsiteX55" fmla="*/ 1426298 w 2709408"/>
                <a:gd name="connsiteY55" fmla="*/ 1163477 h 3154509"/>
                <a:gd name="connsiteX56" fmla="*/ 1337808 w 2709408"/>
                <a:gd name="connsiteY56" fmla="*/ 1015993 h 3154509"/>
                <a:gd name="connsiteX57" fmla="*/ 1308311 w 2709408"/>
                <a:gd name="connsiteY57" fmla="*/ 898006 h 3154509"/>
                <a:gd name="connsiteX58" fmla="*/ 1264066 w 2709408"/>
                <a:gd name="connsiteY58" fmla="*/ 750522 h 3154509"/>
                <a:gd name="connsiteX59" fmla="*/ 1305852 w 2709408"/>
                <a:gd name="connsiteY59" fmla="*/ 482595 h 3154509"/>
                <a:gd name="connsiteX60" fmla="*/ 1305852 w 2709408"/>
                <a:gd name="connsiteY60" fmla="*/ 25395 h 3154509"/>
                <a:gd name="connsiteX61" fmla="*/ 1229652 w 2709408"/>
                <a:gd name="connsiteY61" fmla="*/ 25394 h 3154509"/>
                <a:gd name="connsiteX62" fmla="*/ 1077252 w 2709408"/>
                <a:gd name="connsiteY62" fmla="*/ 25395 h 3154509"/>
                <a:gd name="connsiteX63" fmla="*/ 772452 w 2709408"/>
                <a:gd name="connsiteY63" fmla="*/ 25394 h 3154509"/>
                <a:gd name="connsiteX64" fmla="*/ 467652 w 2709408"/>
                <a:gd name="connsiteY64" fmla="*/ 25394 h 3154509"/>
                <a:gd name="connsiteX65" fmla="*/ 143188 w 2709408"/>
                <a:gd name="connsiteY65" fmla="*/ 27851 h 3154509"/>
                <a:gd name="connsiteX66" fmla="*/ 10452 w 2709408"/>
                <a:gd name="connsiteY66" fmla="*/ 25394 h 3154509"/>
                <a:gd name="connsiteX67" fmla="*/ 10452 w 2709408"/>
                <a:gd name="connsiteY67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075227 w 2709408"/>
                <a:gd name="connsiteY50" fmla="*/ 1989387 h 3154509"/>
                <a:gd name="connsiteX51" fmla="*/ 1942492 w 2709408"/>
                <a:gd name="connsiteY51" fmla="*/ 1915645 h 3154509"/>
                <a:gd name="connsiteX52" fmla="*/ 1824505 w 2709408"/>
                <a:gd name="connsiteY52" fmla="*/ 1797658 h 3154509"/>
                <a:gd name="connsiteX53" fmla="*/ 1647524 w 2709408"/>
                <a:gd name="connsiteY53" fmla="*/ 1502690 h 3154509"/>
                <a:gd name="connsiteX54" fmla="*/ 1426298 w 2709408"/>
                <a:gd name="connsiteY54" fmla="*/ 1163477 h 3154509"/>
                <a:gd name="connsiteX55" fmla="*/ 1337808 w 2709408"/>
                <a:gd name="connsiteY55" fmla="*/ 1015993 h 3154509"/>
                <a:gd name="connsiteX56" fmla="*/ 1308311 w 2709408"/>
                <a:gd name="connsiteY56" fmla="*/ 898006 h 3154509"/>
                <a:gd name="connsiteX57" fmla="*/ 1264066 w 2709408"/>
                <a:gd name="connsiteY57" fmla="*/ 750522 h 3154509"/>
                <a:gd name="connsiteX58" fmla="*/ 1305852 w 2709408"/>
                <a:gd name="connsiteY58" fmla="*/ 482595 h 3154509"/>
                <a:gd name="connsiteX59" fmla="*/ 1305852 w 2709408"/>
                <a:gd name="connsiteY59" fmla="*/ 25395 h 3154509"/>
                <a:gd name="connsiteX60" fmla="*/ 1229652 w 2709408"/>
                <a:gd name="connsiteY60" fmla="*/ 25394 h 3154509"/>
                <a:gd name="connsiteX61" fmla="*/ 1077252 w 2709408"/>
                <a:gd name="connsiteY61" fmla="*/ 25395 h 3154509"/>
                <a:gd name="connsiteX62" fmla="*/ 772452 w 2709408"/>
                <a:gd name="connsiteY62" fmla="*/ 25394 h 3154509"/>
                <a:gd name="connsiteX63" fmla="*/ 467652 w 2709408"/>
                <a:gd name="connsiteY63" fmla="*/ 25394 h 3154509"/>
                <a:gd name="connsiteX64" fmla="*/ 143188 w 2709408"/>
                <a:gd name="connsiteY64" fmla="*/ 27851 h 3154509"/>
                <a:gd name="connsiteX65" fmla="*/ 10452 w 2709408"/>
                <a:gd name="connsiteY65" fmla="*/ 25394 h 3154509"/>
                <a:gd name="connsiteX66" fmla="*/ 10452 w 2709408"/>
                <a:gd name="connsiteY66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075227 w 2709408"/>
                <a:gd name="connsiteY50" fmla="*/ 1989387 h 3154509"/>
                <a:gd name="connsiteX51" fmla="*/ 1942492 w 2709408"/>
                <a:gd name="connsiteY51" fmla="*/ 1915645 h 3154509"/>
                <a:gd name="connsiteX52" fmla="*/ 1647524 w 2709408"/>
                <a:gd name="connsiteY52" fmla="*/ 1502690 h 3154509"/>
                <a:gd name="connsiteX53" fmla="*/ 1426298 w 2709408"/>
                <a:gd name="connsiteY53" fmla="*/ 1163477 h 3154509"/>
                <a:gd name="connsiteX54" fmla="*/ 1337808 w 2709408"/>
                <a:gd name="connsiteY54" fmla="*/ 1015993 h 3154509"/>
                <a:gd name="connsiteX55" fmla="*/ 1308311 w 2709408"/>
                <a:gd name="connsiteY55" fmla="*/ 898006 h 3154509"/>
                <a:gd name="connsiteX56" fmla="*/ 1264066 w 2709408"/>
                <a:gd name="connsiteY56" fmla="*/ 750522 h 3154509"/>
                <a:gd name="connsiteX57" fmla="*/ 1305852 w 2709408"/>
                <a:gd name="connsiteY57" fmla="*/ 482595 h 3154509"/>
                <a:gd name="connsiteX58" fmla="*/ 1305852 w 2709408"/>
                <a:gd name="connsiteY58" fmla="*/ 25395 h 3154509"/>
                <a:gd name="connsiteX59" fmla="*/ 1229652 w 2709408"/>
                <a:gd name="connsiteY59" fmla="*/ 25394 h 3154509"/>
                <a:gd name="connsiteX60" fmla="*/ 1077252 w 2709408"/>
                <a:gd name="connsiteY60" fmla="*/ 25395 h 3154509"/>
                <a:gd name="connsiteX61" fmla="*/ 772452 w 2709408"/>
                <a:gd name="connsiteY61" fmla="*/ 25394 h 3154509"/>
                <a:gd name="connsiteX62" fmla="*/ 467652 w 2709408"/>
                <a:gd name="connsiteY62" fmla="*/ 25394 h 3154509"/>
                <a:gd name="connsiteX63" fmla="*/ 143188 w 2709408"/>
                <a:gd name="connsiteY63" fmla="*/ 27851 h 3154509"/>
                <a:gd name="connsiteX64" fmla="*/ 10452 w 2709408"/>
                <a:gd name="connsiteY64" fmla="*/ 25394 h 3154509"/>
                <a:gd name="connsiteX65" fmla="*/ 10452 w 2709408"/>
                <a:gd name="connsiteY6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2075227 w 2709408"/>
                <a:gd name="connsiteY50" fmla="*/ 1989387 h 3154509"/>
                <a:gd name="connsiteX51" fmla="*/ 1647524 w 2709408"/>
                <a:gd name="connsiteY51" fmla="*/ 1502690 h 3154509"/>
                <a:gd name="connsiteX52" fmla="*/ 1426298 w 2709408"/>
                <a:gd name="connsiteY52" fmla="*/ 1163477 h 3154509"/>
                <a:gd name="connsiteX53" fmla="*/ 1337808 w 2709408"/>
                <a:gd name="connsiteY53" fmla="*/ 1015993 h 3154509"/>
                <a:gd name="connsiteX54" fmla="*/ 1308311 w 2709408"/>
                <a:gd name="connsiteY54" fmla="*/ 898006 h 3154509"/>
                <a:gd name="connsiteX55" fmla="*/ 1264066 w 2709408"/>
                <a:gd name="connsiteY55" fmla="*/ 750522 h 3154509"/>
                <a:gd name="connsiteX56" fmla="*/ 1305852 w 2709408"/>
                <a:gd name="connsiteY56" fmla="*/ 482595 h 3154509"/>
                <a:gd name="connsiteX57" fmla="*/ 1305852 w 2709408"/>
                <a:gd name="connsiteY57" fmla="*/ 25395 h 3154509"/>
                <a:gd name="connsiteX58" fmla="*/ 1229652 w 2709408"/>
                <a:gd name="connsiteY58" fmla="*/ 25394 h 3154509"/>
                <a:gd name="connsiteX59" fmla="*/ 1077252 w 2709408"/>
                <a:gd name="connsiteY59" fmla="*/ 25395 h 3154509"/>
                <a:gd name="connsiteX60" fmla="*/ 772452 w 2709408"/>
                <a:gd name="connsiteY60" fmla="*/ 25394 h 3154509"/>
                <a:gd name="connsiteX61" fmla="*/ 467652 w 2709408"/>
                <a:gd name="connsiteY61" fmla="*/ 25394 h 3154509"/>
                <a:gd name="connsiteX62" fmla="*/ 143188 w 2709408"/>
                <a:gd name="connsiteY62" fmla="*/ 27851 h 3154509"/>
                <a:gd name="connsiteX63" fmla="*/ 10452 w 2709408"/>
                <a:gd name="connsiteY63" fmla="*/ 25394 h 3154509"/>
                <a:gd name="connsiteX64" fmla="*/ 10452 w 2709408"/>
                <a:gd name="connsiteY6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18376 w 2709408"/>
                <a:gd name="connsiteY11" fmla="*/ 2004135 h 3154509"/>
                <a:gd name="connsiteX12" fmla="*/ 747872 w 2709408"/>
                <a:gd name="connsiteY12" fmla="*/ 2077877 h 3154509"/>
                <a:gd name="connsiteX13" fmla="*/ 880608 w 2709408"/>
                <a:gd name="connsiteY13" fmla="*/ 2195864 h 3154509"/>
                <a:gd name="connsiteX14" fmla="*/ 954350 w 2709408"/>
                <a:gd name="connsiteY14" fmla="*/ 2328599 h 3154509"/>
                <a:gd name="connsiteX15" fmla="*/ 1013343 w 2709408"/>
                <a:gd name="connsiteY15" fmla="*/ 2417090 h 3154509"/>
                <a:gd name="connsiteX16" fmla="*/ 1042840 w 2709408"/>
                <a:gd name="connsiteY16" fmla="*/ 2461335 h 3154509"/>
                <a:gd name="connsiteX17" fmla="*/ 1087085 w 2709408"/>
                <a:gd name="connsiteY17" fmla="*/ 2490832 h 3154509"/>
                <a:gd name="connsiteX18" fmla="*/ 1116582 w 2709408"/>
                <a:gd name="connsiteY18" fmla="*/ 2535077 h 3154509"/>
                <a:gd name="connsiteX19" fmla="*/ 1205072 w 2709408"/>
                <a:gd name="connsiteY19" fmla="*/ 2608819 h 3154509"/>
                <a:gd name="connsiteX20" fmla="*/ 1234569 w 2709408"/>
                <a:gd name="connsiteY20" fmla="*/ 2653064 h 3154509"/>
                <a:gd name="connsiteX21" fmla="*/ 1323059 w 2709408"/>
                <a:gd name="connsiteY21" fmla="*/ 2682561 h 3154509"/>
                <a:gd name="connsiteX22" fmla="*/ 1396801 w 2709408"/>
                <a:gd name="connsiteY22" fmla="*/ 2756303 h 3154509"/>
                <a:gd name="connsiteX23" fmla="*/ 1485292 w 2709408"/>
                <a:gd name="connsiteY23" fmla="*/ 2844793 h 3154509"/>
                <a:gd name="connsiteX24" fmla="*/ 1529537 w 2709408"/>
                <a:gd name="connsiteY24" fmla="*/ 2889038 h 3154509"/>
                <a:gd name="connsiteX25" fmla="*/ 1618027 w 2709408"/>
                <a:gd name="connsiteY25" fmla="*/ 2933283 h 3154509"/>
                <a:gd name="connsiteX26" fmla="*/ 1691769 w 2709408"/>
                <a:gd name="connsiteY26" fmla="*/ 3021774 h 3154509"/>
                <a:gd name="connsiteX27" fmla="*/ 1736014 w 2709408"/>
                <a:gd name="connsiteY27" fmla="*/ 3066019 h 3154509"/>
                <a:gd name="connsiteX28" fmla="*/ 1868750 w 2709408"/>
                <a:gd name="connsiteY28" fmla="*/ 3125012 h 3154509"/>
                <a:gd name="connsiteX29" fmla="*/ 2016234 w 2709408"/>
                <a:gd name="connsiteY29" fmla="*/ 3154509 h 3154509"/>
                <a:gd name="connsiteX30" fmla="*/ 2414440 w 2709408"/>
                <a:gd name="connsiteY30" fmla="*/ 3139761 h 3154509"/>
                <a:gd name="connsiteX31" fmla="*/ 2517679 w 2709408"/>
                <a:gd name="connsiteY31" fmla="*/ 3125012 h 3154509"/>
                <a:gd name="connsiteX32" fmla="*/ 2635666 w 2709408"/>
                <a:gd name="connsiteY32" fmla="*/ 3110264 h 3154509"/>
                <a:gd name="connsiteX33" fmla="*/ 2679911 w 2709408"/>
                <a:gd name="connsiteY33" fmla="*/ 3095516 h 3154509"/>
                <a:gd name="connsiteX34" fmla="*/ 2694659 w 2709408"/>
                <a:gd name="connsiteY34" fmla="*/ 3051270 h 3154509"/>
                <a:gd name="connsiteX35" fmla="*/ 2709408 w 2709408"/>
                <a:gd name="connsiteY35" fmla="*/ 2977528 h 3154509"/>
                <a:gd name="connsiteX36" fmla="*/ 2694659 w 2709408"/>
                <a:gd name="connsiteY36" fmla="*/ 2815296 h 3154509"/>
                <a:gd name="connsiteX37" fmla="*/ 2650414 w 2709408"/>
                <a:gd name="connsiteY37" fmla="*/ 2682561 h 3154509"/>
                <a:gd name="connsiteX38" fmla="*/ 2620918 w 2709408"/>
                <a:gd name="connsiteY38" fmla="*/ 2594070 h 3154509"/>
                <a:gd name="connsiteX39" fmla="*/ 2606169 w 2709408"/>
                <a:gd name="connsiteY39" fmla="*/ 2549825 h 3154509"/>
                <a:gd name="connsiteX40" fmla="*/ 2576672 w 2709408"/>
                <a:gd name="connsiteY40" fmla="*/ 2505580 h 3154509"/>
                <a:gd name="connsiteX41" fmla="*/ 2532427 w 2709408"/>
                <a:gd name="connsiteY41" fmla="*/ 2417090 h 3154509"/>
                <a:gd name="connsiteX42" fmla="*/ 2517679 w 2709408"/>
                <a:gd name="connsiteY42" fmla="*/ 2372845 h 3154509"/>
                <a:gd name="connsiteX43" fmla="*/ 2473434 w 2709408"/>
                <a:gd name="connsiteY43" fmla="*/ 2328599 h 3154509"/>
                <a:gd name="connsiteX44" fmla="*/ 2443937 w 2709408"/>
                <a:gd name="connsiteY44" fmla="*/ 2284354 h 3154509"/>
                <a:gd name="connsiteX45" fmla="*/ 2399692 w 2709408"/>
                <a:gd name="connsiteY45" fmla="*/ 2240109 h 3154509"/>
                <a:gd name="connsiteX46" fmla="*/ 2370195 w 2709408"/>
                <a:gd name="connsiteY46" fmla="*/ 2195864 h 3154509"/>
                <a:gd name="connsiteX47" fmla="*/ 2237459 w 2709408"/>
                <a:gd name="connsiteY47" fmla="*/ 2107374 h 3154509"/>
                <a:gd name="connsiteX48" fmla="*/ 2193214 w 2709408"/>
                <a:gd name="connsiteY48" fmla="*/ 2077877 h 3154509"/>
                <a:gd name="connsiteX49" fmla="*/ 2163718 w 2709408"/>
                <a:gd name="connsiteY49" fmla="*/ 2033632 h 3154509"/>
                <a:gd name="connsiteX50" fmla="*/ 1647524 w 2709408"/>
                <a:gd name="connsiteY50" fmla="*/ 1502690 h 3154509"/>
                <a:gd name="connsiteX51" fmla="*/ 1426298 w 2709408"/>
                <a:gd name="connsiteY51" fmla="*/ 1163477 h 3154509"/>
                <a:gd name="connsiteX52" fmla="*/ 1337808 w 2709408"/>
                <a:gd name="connsiteY52" fmla="*/ 1015993 h 3154509"/>
                <a:gd name="connsiteX53" fmla="*/ 1308311 w 2709408"/>
                <a:gd name="connsiteY53" fmla="*/ 898006 h 3154509"/>
                <a:gd name="connsiteX54" fmla="*/ 1264066 w 2709408"/>
                <a:gd name="connsiteY54" fmla="*/ 750522 h 3154509"/>
                <a:gd name="connsiteX55" fmla="*/ 1305852 w 2709408"/>
                <a:gd name="connsiteY55" fmla="*/ 482595 h 3154509"/>
                <a:gd name="connsiteX56" fmla="*/ 1305852 w 2709408"/>
                <a:gd name="connsiteY56" fmla="*/ 25395 h 3154509"/>
                <a:gd name="connsiteX57" fmla="*/ 1229652 w 2709408"/>
                <a:gd name="connsiteY57" fmla="*/ 25394 h 3154509"/>
                <a:gd name="connsiteX58" fmla="*/ 1077252 w 2709408"/>
                <a:gd name="connsiteY58" fmla="*/ 25395 h 3154509"/>
                <a:gd name="connsiteX59" fmla="*/ 772452 w 2709408"/>
                <a:gd name="connsiteY59" fmla="*/ 25394 h 3154509"/>
                <a:gd name="connsiteX60" fmla="*/ 467652 w 2709408"/>
                <a:gd name="connsiteY60" fmla="*/ 25394 h 3154509"/>
                <a:gd name="connsiteX61" fmla="*/ 143188 w 2709408"/>
                <a:gd name="connsiteY61" fmla="*/ 27851 h 3154509"/>
                <a:gd name="connsiteX62" fmla="*/ 10452 w 2709408"/>
                <a:gd name="connsiteY62" fmla="*/ 25394 h 3154509"/>
                <a:gd name="connsiteX63" fmla="*/ 10452 w 2709408"/>
                <a:gd name="connsiteY6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688879 w 2709408"/>
                <a:gd name="connsiteY10" fmla="*/ 1959890 h 3154509"/>
                <a:gd name="connsiteX11" fmla="*/ 747872 w 2709408"/>
                <a:gd name="connsiteY11" fmla="*/ 2077877 h 3154509"/>
                <a:gd name="connsiteX12" fmla="*/ 880608 w 2709408"/>
                <a:gd name="connsiteY12" fmla="*/ 2195864 h 3154509"/>
                <a:gd name="connsiteX13" fmla="*/ 954350 w 2709408"/>
                <a:gd name="connsiteY13" fmla="*/ 2328599 h 3154509"/>
                <a:gd name="connsiteX14" fmla="*/ 1013343 w 2709408"/>
                <a:gd name="connsiteY14" fmla="*/ 2417090 h 3154509"/>
                <a:gd name="connsiteX15" fmla="*/ 1042840 w 2709408"/>
                <a:gd name="connsiteY15" fmla="*/ 2461335 h 3154509"/>
                <a:gd name="connsiteX16" fmla="*/ 1087085 w 2709408"/>
                <a:gd name="connsiteY16" fmla="*/ 2490832 h 3154509"/>
                <a:gd name="connsiteX17" fmla="*/ 1116582 w 2709408"/>
                <a:gd name="connsiteY17" fmla="*/ 2535077 h 3154509"/>
                <a:gd name="connsiteX18" fmla="*/ 1205072 w 2709408"/>
                <a:gd name="connsiteY18" fmla="*/ 2608819 h 3154509"/>
                <a:gd name="connsiteX19" fmla="*/ 1234569 w 2709408"/>
                <a:gd name="connsiteY19" fmla="*/ 2653064 h 3154509"/>
                <a:gd name="connsiteX20" fmla="*/ 1323059 w 2709408"/>
                <a:gd name="connsiteY20" fmla="*/ 2682561 h 3154509"/>
                <a:gd name="connsiteX21" fmla="*/ 1396801 w 2709408"/>
                <a:gd name="connsiteY21" fmla="*/ 2756303 h 3154509"/>
                <a:gd name="connsiteX22" fmla="*/ 1485292 w 2709408"/>
                <a:gd name="connsiteY22" fmla="*/ 2844793 h 3154509"/>
                <a:gd name="connsiteX23" fmla="*/ 1529537 w 2709408"/>
                <a:gd name="connsiteY23" fmla="*/ 2889038 h 3154509"/>
                <a:gd name="connsiteX24" fmla="*/ 1618027 w 2709408"/>
                <a:gd name="connsiteY24" fmla="*/ 2933283 h 3154509"/>
                <a:gd name="connsiteX25" fmla="*/ 1691769 w 2709408"/>
                <a:gd name="connsiteY25" fmla="*/ 3021774 h 3154509"/>
                <a:gd name="connsiteX26" fmla="*/ 1736014 w 2709408"/>
                <a:gd name="connsiteY26" fmla="*/ 3066019 h 3154509"/>
                <a:gd name="connsiteX27" fmla="*/ 1868750 w 2709408"/>
                <a:gd name="connsiteY27" fmla="*/ 3125012 h 3154509"/>
                <a:gd name="connsiteX28" fmla="*/ 2016234 w 2709408"/>
                <a:gd name="connsiteY28" fmla="*/ 3154509 h 3154509"/>
                <a:gd name="connsiteX29" fmla="*/ 2414440 w 2709408"/>
                <a:gd name="connsiteY29" fmla="*/ 3139761 h 3154509"/>
                <a:gd name="connsiteX30" fmla="*/ 2517679 w 2709408"/>
                <a:gd name="connsiteY30" fmla="*/ 3125012 h 3154509"/>
                <a:gd name="connsiteX31" fmla="*/ 2635666 w 2709408"/>
                <a:gd name="connsiteY31" fmla="*/ 3110264 h 3154509"/>
                <a:gd name="connsiteX32" fmla="*/ 2679911 w 2709408"/>
                <a:gd name="connsiteY32" fmla="*/ 3095516 h 3154509"/>
                <a:gd name="connsiteX33" fmla="*/ 2694659 w 2709408"/>
                <a:gd name="connsiteY33" fmla="*/ 3051270 h 3154509"/>
                <a:gd name="connsiteX34" fmla="*/ 2709408 w 2709408"/>
                <a:gd name="connsiteY34" fmla="*/ 2977528 h 3154509"/>
                <a:gd name="connsiteX35" fmla="*/ 2694659 w 2709408"/>
                <a:gd name="connsiteY35" fmla="*/ 2815296 h 3154509"/>
                <a:gd name="connsiteX36" fmla="*/ 2650414 w 2709408"/>
                <a:gd name="connsiteY36" fmla="*/ 2682561 h 3154509"/>
                <a:gd name="connsiteX37" fmla="*/ 2620918 w 2709408"/>
                <a:gd name="connsiteY37" fmla="*/ 2594070 h 3154509"/>
                <a:gd name="connsiteX38" fmla="*/ 2606169 w 2709408"/>
                <a:gd name="connsiteY38" fmla="*/ 2549825 h 3154509"/>
                <a:gd name="connsiteX39" fmla="*/ 2576672 w 2709408"/>
                <a:gd name="connsiteY39" fmla="*/ 2505580 h 3154509"/>
                <a:gd name="connsiteX40" fmla="*/ 2532427 w 2709408"/>
                <a:gd name="connsiteY40" fmla="*/ 2417090 h 3154509"/>
                <a:gd name="connsiteX41" fmla="*/ 2517679 w 2709408"/>
                <a:gd name="connsiteY41" fmla="*/ 2372845 h 3154509"/>
                <a:gd name="connsiteX42" fmla="*/ 2473434 w 2709408"/>
                <a:gd name="connsiteY42" fmla="*/ 2328599 h 3154509"/>
                <a:gd name="connsiteX43" fmla="*/ 2443937 w 2709408"/>
                <a:gd name="connsiteY43" fmla="*/ 2284354 h 3154509"/>
                <a:gd name="connsiteX44" fmla="*/ 2399692 w 2709408"/>
                <a:gd name="connsiteY44" fmla="*/ 2240109 h 3154509"/>
                <a:gd name="connsiteX45" fmla="*/ 2370195 w 2709408"/>
                <a:gd name="connsiteY45" fmla="*/ 2195864 h 3154509"/>
                <a:gd name="connsiteX46" fmla="*/ 2237459 w 2709408"/>
                <a:gd name="connsiteY46" fmla="*/ 2107374 h 3154509"/>
                <a:gd name="connsiteX47" fmla="*/ 2193214 w 2709408"/>
                <a:gd name="connsiteY47" fmla="*/ 2077877 h 3154509"/>
                <a:gd name="connsiteX48" fmla="*/ 2163718 w 2709408"/>
                <a:gd name="connsiteY48" fmla="*/ 2033632 h 3154509"/>
                <a:gd name="connsiteX49" fmla="*/ 1647524 w 2709408"/>
                <a:gd name="connsiteY49" fmla="*/ 1502690 h 3154509"/>
                <a:gd name="connsiteX50" fmla="*/ 1426298 w 2709408"/>
                <a:gd name="connsiteY50" fmla="*/ 1163477 h 3154509"/>
                <a:gd name="connsiteX51" fmla="*/ 1337808 w 2709408"/>
                <a:gd name="connsiteY51" fmla="*/ 1015993 h 3154509"/>
                <a:gd name="connsiteX52" fmla="*/ 1308311 w 2709408"/>
                <a:gd name="connsiteY52" fmla="*/ 898006 h 3154509"/>
                <a:gd name="connsiteX53" fmla="*/ 1264066 w 2709408"/>
                <a:gd name="connsiteY53" fmla="*/ 750522 h 3154509"/>
                <a:gd name="connsiteX54" fmla="*/ 1305852 w 2709408"/>
                <a:gd name="connsiteY54" fmla="*/ 482595 h 3154509"/>
                <a:gd name="connsiteX55" fmla="*/ 1305852 w 2709408"/>
                <a:gd name="connsiteY55" fmla="*/ 25395 h 3154509"/>
                <a:gd name="connsiteX56" fmla="*/ 1229652 w 2709408"/>
                <a:gd name="connsiteY56" fmla="*/ 25394 h 3154509"/>
                <a:gd name="connsiteX57" fmla="*/ 1077252 w 2709408"/>
                <a:gd name="connsiteY57" fmla="*/ 25395 h 3154509"/>
                <a:gd name="connsiteX58" fmla="*/ 772452 w 2709408"/>
                <a:gd name="connsiteY58" fmla="*/ 25394 h 3154509"/>
                <a:gd name="connsiteX59" fmla="*/ 467652 w 2709408"/>
                <a:gd name="connsiteY59" fmla="*/ 25394 h 3154509"/>
                <a:gd name="connsiteX60" fmla="*/ 143188 w 2709408"/>
                <a:gd name="connsiteY60" fmla="*/ 27851 h 3154509"/>
                <a:gd name="connsiteX61" fmla="*/ 10452 w 2709408"/>
                <a:gd name="connsiteY61" fmla="*/ 25394 h 3154509"/>
                <a:gd name="connsiteX62" fmla="*/ 10452 w 2709408"/>
                <a:gd name="connsiteY62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880608 w 2709408"/>
                <a:gd name="connsiteY11" fmla="*/ 2195864 h 3154509"/>
                <a:gd name="connsiteX12" fmla="*/ 954350 w 2709408"/>
                <a:gd name="connsiteY12" fmla="*/ 2328599 h 3154509"/>
                <a:gd name="connsiteX13" fmla="*/ 1013343 w 2709408"/>
                <a:gd name="connsiteY13" fmla="*/ 2417090 h 3154509"/>
                <a:gd name="connsiteX14" fmla="*/ 1042840 w 2709408"/>
                <a:gd name="connsiteY14" fmla="*/ 2461335 h 3154509"/>
                <a:gd name="connsiteX15" fmla="*/ 1087085 w 2709408"/>
                <a:gd name="connsiteY15" fmla="*/ 2490832 h 3154509"/>
                <a:gd name="connsiteX16" fmla="*/ 1116582 w 2709408"/>
                <a:gd name="connsiteY16" fmla="*/ 2535077 h 3154509"/>
                <a:gd name="connsiteX17" fmla="*/ 1205072 w 2709408"/>
                <a:gd name="connsiteY17" fmla="*/ 2608819 h 3154509"/>
                <a:gd name="connsiteX18" fmla="*/ 1234569 w 2709408"/>
                <a:gd name="connsiteY18" fmla="*/ 2653064 h 3154509"/>
                <a:gd name="connsiteX19" fmla="*/ 1323059 w 2709408"/>
                <a:gd name="connsiteY19" fmla="*/ 2682561 h 3154509"/>
                <a:gd name="connsiteX20" fmla="*/ 1396801 w 2709408"/>
                <a:gd name="connsiteY20" fmla="*/ 2756303 h 3154509"/>
                <a:gd name="connsiteX21" fmla="*/ 1485292 w 2709408"/>
                <a:gd name="connsiteY21" fmla="*/ 2844793 h 3154509"/>
                <a:gd name="connsiteX22" fmla="*/ 1529537 w 2709408"/>
                <a:gd name="connsiteY22" fmla="*/ 2889038 h 3154509"/>
                <a:gd name="connsiteX23" fmla="*/ 1618027 w 2709408"/>
                <a:gd name="connsiteY23" fmla="*/ 2933283 h 3154509"/>
                <a:gd name="connsiteX24" fmla="*/ 1691769 w 2709408"/>
                <a:gd name="connsiteY24" fmla="*/ 3021774 h 3154509"/>
                <a:gd name="connsiteX25" fmla="*/ 1736014 w 2709408"/>
                <a:gd name="connsiteY25" fmla="*/ 3066019 h 3154509"/>
                <a:gd name="connsiteX26" fmla="*/ 1868750 w 2709408"/>
                <a:gd name="connsiteY26" fmla="*/ 3125012 h 3154509"/>
                <a:gd name="connsiteX27" fmla="*/ 2016234 w 2709408"/>
                <a:gd name="connsiteY27" fmla="*/ 3154509 h 3154509"/>
                <a:gd name="connsiteX28" fmla="*/ 2414440 w 2709408"/>
                <a:gd name="connsiteY28" fmla="*/ 3139761 h 3154509"/>
                <a:gd name="connsiteX29" fmla="*/ 2517679 w 2709408"/>
                <a:gd name="connsiteY29" fmla="*/ 3125012 h 3154509"/>
                <a:gd name="connsiteX30" fmla="*/ 2635666 w 2709408"/>
                <a:gd name="connsiteY30" fmla="*/ 3110264 h 3154509"/>
                <a:gd name="connsiteX31" fmla="*/ 2679911 w 2709408"/>
                <a:gd name="connsiteY31" fmla="*/ 3095516 h 3154509"/>
                <a:gd name="connsiteX32" fmla="*/ 2694659 w 2709408"/>
                <a:gd name="connsiteY32" fmla="*/ 3051270 h 3154509"/>
                <a:gd name="connsiteX33" fmla="*/ 2709408 w 2709408"/>
                <a:gd name="connsiteY33" fmla="*/ 2977528 h 3154509"/>
                <a:gd name="connsiteX34" fmla="*/ 2694659 w 2709408"/>
                <a:gd name="connsiteY34" fmla="*/ 2815296 h 3154509"/>
                <a:gd name="connsiteX35" fmla="*/ 2650414 w 2709408"/>
                <a:gd name="connsiteY35" fmla="*/ 2682561 h 3154509"/>
                <a:gd name="connsiteX36" fmla="*/ 2620918 w 2709408"/>
                <a:gd name="connsiteY36" fmla="*/ 2594070 h 3154509"/>
                <a:gd name="connsiteX37" fmla="*/ 2606169 w 2709408"/>
                <a:gd name="connsiteY37" fmla="*/ 2549825 h 3154509"/>
                <a:gd name="connsiteX38" fmla="*/ 2576672 w 2709408"/>
                <a:gd name="connsiteY38" fmla="*/ 2505580 h 3154509"/>
                <a:gd name="connsiteX39" fmla="*/ 2532427 w 2709408"/>
                <a:gd name="connsiteY39" fmla="*/ 2417090 h 3154509"/>
                <a:gd name="connsiteX40" fmla="*/ 2517679 w 2709408"/>
                <a:gd name="connsiteY40" fmla="*/ 2372845 h 3154509"/>
                <a:gd name="connsiteX41" fmla="*/ 2473434 w 2709408"/>
                <a:gd name="connsiteY41" fmla="*/ 2328599 h 3154509"/>
                <a:gd name="connsiteX42" fmla="*/ 2443937 w 2709408"/>
                <a:gd name="connsiteY42" fmla="*/ 2284354 h 3154509"/>
                <a:gd name="connsiteX43" fmla="*/ 2399692 w 2709408"/>
                <a:gd name="connsiteY43" fmla="*/ 2240109 h 3154509"/>
                <a:gd name="connsiteX44" fmla="*/ 2370195 w 2709408"/>
                <a:gd name="connsiteY44" fmla="*/ 2195864 h 3154509"/>
                <a:gd name="connsiteX45" fmla="*/ 2237459 w 2709408"/>
                <a:gd name="connsiteY45" fmla="*/ 2107374 h 3154509"/>
                <a:gd name="connsiteX46" fmla="*/ 2193214 w 2709408"/>
                <a:gd name="connsiteY46" fmla="*/ 2077877 h 3154509"/>
                <a:gd name="connsiteX47" fmla="*/ 2163718 w 2709408"/>
                <a:gd name="connsiteY47" fmla="*/ 2033632 h 3154509"/>
                <a:gd name="connsiteX48" fmla="*/ 1647524 w 2709408"/>
                <a:gd name="connsiteY48" fmla="*/ 1502690 h 3154509"/>
                <a:gd name="connsiteX49" fmla="*/ 1426298 w 2709408"/>
                <a:gd name="connsiteY49" fmla="*/ 1163477 h 3154509"/>
                <a:gd name="connsiteX50" fmla="*/ 1337808 w 2709408"/>
                <a:gd name="connsiteY50" fmla="*/ 1015993 h 3154509"/>
                <a:gd name="connsiteX51" fmla="*/ 1308311 w 2709408"/>
                <a:gd name="connsiteY51" fmla="*/ 898006 h 3154509"/>
                <a:gd name="connsiteX52" fmla="*/ 1264066 w 2709408"/>
                <a:gd name="connsiteY52" fmla="*/ 750522 h 3154509"/>
                <a:gd name="connsiteX53" fmla="*/ 1305852 w 2709408"/>
                <a:gd name="connsiteY53" fmla="*/ 482595 h 3154509"/>
                <a:gd name="connsiteX54" fmla="*/ 1305852 w 2709408"/>
                <a:gd name="connsiteY54" fmla="*/ 25395 h 3154509"/>
                <a:gd name="connsiteX55" fmla="*/ 1229652 w 2709408"/>
                <a:gd name="connsiteY55" fmla="*/ 25394 h 3154509"/>
                <a:gd name="connsiteX56" fmla="*/ 1077252 w 2709408"/>
                <a:gd name="connsiteY56" fmla="*/ 25395 h 3154509"/>
                <a:gd name="connsiteX57" fmla="*/ 772452 w 2709408"/>
                <a:gd name="connsiteY57" fmla="*/ 25394 h 3154509"/>
                <a:gd name="connsiteX58" fmla="*/ 467652 w 2709408"/>
                <a:gd name="connsiteY58" fmla="*/ 25394 h 3154509"/>
                <a:gd name="connsiteX59" fmla="*/ 143188 w 2709408"/>
                <a:gd name="connsiteY59" fmla="*/ 27851 h 3154509"/>
                <a:gd name="connsiteX60" fmla="*/ 10452 w 2709408"/>
                <a:gd name="connsiteY60" fmla="*/ 25394 h 3154509"/>
                <a:gd name="connsiteX61" fmla="*/ 10452 w 2709408"/>
                <a:gd name="connsiteY61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042840 w 2709408"/>
                <a:gd name="connsiteY13" fmla="*/ 2461335 h 3154509"/>
                <a:gd name="connsiteX14" fmla="*/ 1087085 w 2709408"/>
                <a:gd name="connsiteY14" fmla="*/ 2490832 h 3154509"/>
                <a:gd name="connsiteX15" fmla="*/ 1116582 w 2709408"/>
                <a:gd name="connsiteY15" fmla="*/ 2535077 h 3154509"/>
                <a:gd name="connsiteX16" fmla="*/ 1205072 w 2709408"/>
                <a:gd name="connsiteY16" fmla="*/ 2608819 h 3154509"/>
                <a:gd name="connsiteX17" fmla="*/ 1234569 w 2709408"/>
                <a:gd name="connsiteY17" fmla="*/ 2653064 h 3154509"/>
                <a:gd name="connsiteX18" fmla="*/ 1323059 w 2709408"/>
                <a:gd name="connsiteY18" fmla="*/ 2682561 h 3154509"/>
                <a:gd name="connsiteX19" fmla="*/ 1396801 w 2709408"/>
                <a:gd name="connsiteY19" fmla="*/ 2756303 h 3154509"/>
                <a:gd name="connsiteX20" fmla="*/ 1485292 w 2709408"/>
                <a:gd name="connsiteY20" fmla="*/ 2844793 h 3154509"/>
                <a:gd name="connsiteX21" fmla="*/ 1529537 w 2709408"/>
                <a:gd name="connsiteY21" fmla="*/ 2889038 h 3154509"/>
                <a:gd name="connsiteX22" fmla="*/ 1618027 w 2709408"/>
                <a:gd name="connsiteY22" fmla="*/ 2933283 h 3154509"/>
                <a:gd name="connsiteX23" fmla="*/ 1691769 w 2709408"/>
                <a:gd name="connsiteY23" fmla="*/ 3021774 h 3154509"/>
                <a:gd name="connsiteX24" fmla="*/ 1736014 w 2709408"/>
                <a:gd name="connsiteY24" fmla="*/ 3066019 h 3154509"/>
                <a:gd name="connsiteX25" fmla="*/ 1868750 w 2709408"/>
                <a:gd name="connsiteY25" fmla="*/ 3125012 h 3154509"/>
                <a:gd name="connsiteX26" fmla="*/ 2016234 w 2709408"/>
                <a:gd name="connsiteY26" fmla="*/ 3154509 h 3154509"/>
                <a:gd name="connsiteX27" fmla="*/ 2414440 w 2709408"/>
                <a:gd name="connsiteY27" fmla="*/ 3139761 h 3154509"/>
                <a:gd name="connsiteX28" fmla="*/ 2517679 w 2709408"/>
                <a:gd name="connsiteY28" fmla="*/ 3125012 h 3154509"/>
                <a:gd name="connsiteX29" fmla="*/ 2635666 w 2709408"/>
                <a:gd name="connsiteY29" fmla="*/ 3110264 h 3154509"/>
                <a:gd name="connsiteX30" fmla="*/ 2679911 w 2709408"/>
                <a:gd name="connsiteY30" fmla="*/ 3095516 h 3154509"/>
                <a:gd name="connsiteX31" fmla="*/ 2694659 w 2709408"/>
                <a:gd name="connsiteY31" fmla="*/ 3051270 h 3154509"/>
                <a:gd name="connsiteX32" fmla="*/ 2709408 w 2709408"/>
                <a:gd name="connsiteY32" fmla="*/ 2977528 h 3154509"/>
                <a:gd name="connsiteX33" fmla="*/ 2694659 w 2709408"/>
                <a:gd name="connsiteY33" fmla="*/ 2815296 h 3154509"/>
                <a:gd name="connsiteX34" fmla="*/ 2650414 w 2709408"/>
                <a:gd name="connsiteY34" fmla="*/ 2682561 h 3154509"/>
                <a:gd name="connsiteX35" fmla="*/ 2620918 w 2709408"/>
                <a:gd name="connsiteY35" fmla="*/ 2594070 h 3154509"/>
                <a:gd name="connsiteX36" fmla="*/ 2606169 w 2709408"/>
                <a:gd name="connsiteY36" fmla="*/ 2549825 h 3154509"/>
                <a:gd name="connsiteX37" fmla="*/ 2576672 w 2709408"/>
                <a:gd name="connsiteY37" fmla="*/ 2505580 h 3154509"/>
                <a:gd name="connsiteX38" fmla="*/ 2532427 w 2709408"/>
                <a:gd name="connsiteY38" fmla="*/ 2417090 h 3154509"/>
                <a:gd name="connsiteX39" fmla="*/ 2517679 w 2709408"/>
                <a:gd name="connsiteY39" fmla="*/ 2372845 h 3154509"/>
                <a:gd name="connsiteX40" fmla="*/ 2473434 w 2709408"/>
                <a:gd name="connsiteY40" fmla="*/ 2328599 h 3154509"/>
                <a:gd name="connsiteX41" fmla="*/ 2443937 w 2709408"/>
                <a:gd name="connsiteY41" fmla="*/ 2284354 h 3154509"/>
                <a:gd name="connsiteX42" fmla="*/ 2399692 w 2709408"/>
                <a:gd name="connsiteY42" fmla="*/ 2240109 h 3154509"/>
                <a:gd name="connsiteX43" fmla="*/ 2370195 w 2709408"/>
                <a:gd name="connsiteY43" fmla="*/ 2195864 h 3154509"/>
                <a:gd name="connsiteX44" fmla="*/ 2237459 w 2709408"/>
                <a:gd name="connsiteY44" fmla="*/ 2107374 h 3154509"/>
                <a:gd name="connsiteX45" fmla="*/ 2193214 w 2709408"/>
                <a:gd name="connsiteY45" fmla="*/ 2077877 h 3154509"/>
                <a:gd name="connsiteX46" fmla="*/ 2163718 w 2709408"/>
                <a:gd name="connsiteY46" fmla="*/ 2033632 h 3154509"/>
                <a:gd name="connsiteX47" fmla="*/ 1647524 w 2709408"/>
                <a:gd name="connsiteY47" fmla="*/ 1502690 h 3154509"/>
                <a:gd name="connsiteX48" fmla="*/ 1426298 w 2709408"/>
                <a:gd name="connsiteY48" fmla="*/ 1163477 h 3154509"/>
                <a:gd name="connsiteX49" fmla="*/ 1337808 w 2709408"/>
                <a:gd name="connsiteY49" fmla="*/ 1015993 h 3154509"/>
                <a:gd name="connsiteX50" fmla="*/ 1308311 w 2709408"/>
                <a:gd name="connsiteY50" fmla="*/ 898006 h 3154509"/>
                <a:gd name="connsiteX51" fmla="*/ 1264066 w 2709408"/>
                <a:gd name="connsiteY51" fmla="*/ 750522 h 3154509"/>
                <a:gd name="connsiteX52" fmla="*/ 1305852 w 2709408"/>
                <a:gd name="connsiteY52" fmla="*/ 482595 h 3154509"/>
                <a:gd name="connsiteX53" fmla="*/ 1305852 w 2709408"/>
                <a:gd name="connsiteY53" fmla="*/ 25395 h 3154509"/>
                <a:gd name="connsiteX54" fmla="*/ 1229652 w 2709408"/>
                <a:gd name="connsiteY54" fmla="*/ 25394 h 3154509"/>
                <a:gd name="connsiteX55" fmla="*/ 1077252 w 2709408"/>
                <a:gd name="connsiteY55" fmla="*/ 25395 h 3154509"/>
                <a:gd name="connsiteX56" fmla="*/ 772452 w 2709408"/>
                <a:gd name="connsiteY56" fmla="*/ 25394 h 3154509"/>
                <a:gd name="connsiteX57" fmla="*/ 467652 w 2709408"/>
                <a:gd name="connsiteY57" fmla="*/ 25394 h 3154509"/>
                <a:gd name="connsiteX58" fmla="*/ 143188 w 2709408"/>
                <a:gd name="connsiteY58" fmla="*/ 27851 h 3154509"/>
                <a:gd name="connsiteX59" fmla="*/ 10452 w 2709408"/>
                <a:gd name="connsiteY59" fmla="*/ 25394 h 3154509"/>
                <a:gd name="connsiteX60" fmla="*/ 10452 w 2709408"/>
                <a:gd name="connsiteY60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042840 w 2709408"/>
                <a:gd name="connsiteY13" fmla="*/ 2461335 h 3154509"/>
                <a:gd name="connsiteX14" fmla="*/ 1116582 w 2709408"/>
                <a:gd name="connsiteY14" fmla="*/ 2535077 h 3154509"/>
                <a:gd name="connsiteX15" fmla="*/ 1205072 w 2709408"/>
                <a:gd name="connsiteY15" fmla="*/ 2608819 h 3154509"/>
                <a:gd name="connsiteX16" fmla="*/ 1234569 w 2709408"/>
                <a:gd name="connsiteY16" fmla="*/ 2653064 h 3154509"/>
                <a:gd name="connsiteX17" fmla="*/ 1323059 w 2709408"/>
                <a:gd name="connsiteY17" fmla="*/ 2682561 h 3154509"/>
                <a:gd name="connsiteX18" fmla="*/ 1396801 w 2709408"/>
                <a:gd name="connsiteY18" fmla="*/ 2756303 h 3154509"/>
                <a:gd name="connsiteX19" fmla="*/ 1485292 w 2709408"/>
                <a:gd name="connsiteY19" fmla="*/ 2844793 h 3154509"/>
                <a:gd name="connsiteX20" fmla="*/ 1529537 w 2709408"/>
                <a:gd name="connsiteY20" fmla="*/ 2889038 h 3154509"/>
                <a:gd name="connsiteX21" fmla="*/ 1618027 w 2709408"/>
                <a:gd name="connsiteY21" fmla="*/ 2933283 h 3154509"/>
                <a:gd name="connsiteX22" fmla="*/ 1691769 w 2709408"/>
                <a:gd name="connsiteY22" fmla="*/ 3021774 h 3154509"/>
                <a:gd name="connsiteX23" fmla="*/ 1736014 w 2709408"/>
                <a:gd name="connsiteY23" fmla="*/ 3066019 h 3154509"/>
                <a:gd name="connsiteX24" fmla="*/ 1868750 w 2709408"/>
                <a:gd name="connsiteY24" fmla="*/ 3125012 h 3154509"/>
                <a:gd name="connsiteX25" fmla="*/ 2016234 w 2709408"/>
                <a:gd name="connsiteY25" fmla="*/ 3154509 h 3154509"/>
                <a:gd name="connsiteX26" fmla="*/ 2414440 w 2709408"/>
                <a:gd name="connsiteY26" fmla="*/ 3139761 h 3154509"/>
                <a:gd name="connsiteX27" fmla="*/ 2517679 w 2709408"/>
                <a:gd name="connsiteY27" fmla="*/ 3125012 h 3154509"/>
                <a:gd name="connsiteX28" fmla="*/ 2635666 w 2709408"/>
                <a:gd name="connsiteY28" fmla="*/ 3110264 h 3154509"/>
                <a:gd name="connsiteX29" fmla="*/ 2679911 w 2709408"/>
                <a:gd name="connsiteY29" fmla="*/ 3095516 h 3154509"/>
                <a:gd name="connsiteX30" fmla="*/ 2694659 w 2709408"/>
                <a:gd name="connsiteY30" fmla="*/ 3051270 h 3154509"/>
                <a:gd name="connsiteX31" fmla="*/ 2709408 w 2709408"/>
                <a:gd name="connsiteY31" fmla="*/ 2977528 h 3154509"/>
                <a:gd name="connsiteX32" fmla="*/ 2694659 w 2709408"/>
                <a:gd name="connsiteY32" fmla="*/ 2815296 h 3154509"/>
                <a:gd name="connsiteX33" fmla="*/ 2650414 w 2709408"/>
                <a:gd name="connsiteY33" fmla="*/ 2682561 h 3154509"/>
                <a:gd name="connsiteX34" fmla="*/ 2620918 w 2709408"/>
                <a:gd name="connsiteY34" fmla="*/ 2594070 h 3154509"/>
                <a:gd name="connsiteX35" fmla="*/ 2606169 w 2709408"/>
                <a:gd name="connsiteY35" fmla="*/ 2549825 h 3154509"/>
                <a:gd name="connsiteX36" fmla="*/ 2576672 w 2709408"/>
                <a:gd name="connsiteY36" fmla="*/ 2505580 h 3154509"/>
                <a:gd name="connsiteX37" fmla="*/ 2532427 w 2709408"/>
                <a:gd name="connsiteY37" fmla="*/ 2417090 h 3154509"/>
                <a:gd name="connsiteX38" fmla="*/ 2517679 w 2709408"/>
                <a:gd name="connsiteY38" fmla="*/ 2372845 h 3154509"/>
                <a:gd name="connsiteX39" fmla="*/ 2473434 w 2709408"/>
                <a:gd name="connsiteY39" fmla="*/ 2328599 h 3154509"/>
                <a:gd name="connsiteX40" fmla="*/ 2443937 w 2709408"/>
                <a:gd name="connsiteY40" fmla="*/ 2284354 h 3154509"/>
                <a:gd name="connsiteX41" fmla="*/ 2399692 w 2709408"/>
                <a:gd name="connsiteY41" fmla="*/ 2240109 h 3154509"/>
                <a:gd name="connsiteX42" fmla="*/ 2370195 w 2709408"/>
                <a:gd name="connsiteY42" fmla="*/ 2195864 h 3154509"/>
                <a:gd name="connsiteX43" fmla="*/ 2237459 w 2709408"/>
                <a:gd name="connsiteY43" fmla="*/ 2107374 h 3154509"/>
                <a:gd name="connsiteX44" fmla="*/ 2193214 w 2709408"/>
                <a:gd name="connsiteY44" fmla="*/ 2077877 h 3154509"/>
                <a:gd name="connsiteX45" fmla="*/ 2163718 w 2709408"/>
                <a:gd name="connsiteY45" fmla="*/ 2033632 h 3154509"/>
                <a:gd name="connsiteX46" fmla="*/ 1647524 w 2709408"/>
                <a:gd name="connsiteY46" fmla="*/ 1502690 h 3154509"/>
                <a:gd name="connsiteX47" fmla="*/ 1426298 w 2709408"/>
                <a:gd name="connsiteY47" fmla="*/ 1163477 h 3154509"/>
                <a:gd name="connsiteX48" fmla="*/ 1337808 w 2709408"/>
                <a:gd name="connsiteY48" fmla="*/ 1015993 h 3154509"/>
                <a:gd name="connsiteX49" fmla="*/ 1308311 w 2709408"/>
                <a:gd name="connsiteY49" fmla="*/ 898006 h 3154509"/>
                <a:gd name="connsiteX50" fmla="*/ 1264066 w 2709408"/>
                <a:gd name="connsiteY50" fmla="*/ 750522 h 3154509"/>
                <a:gd name="connsiteX51" fmla="*/ 1305852 w 2709408"/>
                <a:gd name="connsiteY51" fmla="*/ 482595 h 3154509"/>
                <a:gd name="connsiteX52" fmla="*/ 1305852 w 2709408"/>
                <a:gd name="connsiteY52" fmla="*/ 25395 h 3154509"/>
                <a:gd name="connsiteX53" fmla="*/ 1229652 w 2709408"/>
                <a:gd name="connsiteY53" fmla="*/ 25394 h 3154509"/>
                <a:gd name="connsiteX54" fmla="*/ 1077252 w 2709408"/>
                <a:gd name="connsiteY54" fmla="*/ 25395 h 3154509"/>
                <a:gd name="connsiteX55" fmla="*/ 772452 w 2709408"/>
                <a:gd name="connsiteY55" fmla="*/ 25394 h 3154509"/>
                <a:gd name="connsiteX56" fmla="*/ 467652 w 2709408"/>
                <a:gd name="connsiteY56" fmla="*/ 25394 h 3154509"/>
                <a:gd name="connsiteX57" fmla="*/ 143188 w 2709408"/>
                <a:gd name="connsiteY57" fmla="*/ 27851 h 3154509"/>
                <a:gd name="connsiteX58" fmla="*/ 10452 w 2709408"/>
                <a:gd name="connsiteY58" fmla="*/ 25394 h 3154509"/>
                <a:gd name="connsiteX59" fmla="*/ 10452 w 2709408"/>
                <a:gd name="connsiteY59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05072 w 2709408"/>
                <a:gd name="connsiteY14" fmla="*/ 2608819 h 3154509"/>
                <a:gd name="connsiteX15" fmla="*/ 1234569 w 2709408"/>
                <a:gd name="connsiteY15" fmla="*/ 2653064 h 3154509"/>
                <a:gd name="connsiteX16" fmla="*/ 1323059 w 2709408"/>
                <a:gd name="connsiteY16" fmla="*/ 2682561 h 3154509"/>
                <a:gd name="connsiteX17" fmla="*/ 1396801 w 2709408"/>
                <a:gd name="connsiteY17" fmla="*/ 2756303 h 3154509"/>
                <a:gd name="connsiteX18" fmla="*/ 1485292 w 2709408"/>
                <a:gd name="connsiteY18" fmla="*/ 2844793 h 3154509"/>
                <a:gd name="connsiteX19" fmla="*/ 1529537 w 2709408"/>
                <a:gd name="connsiteY19" fmla="*/ 2889038 h 3154509"/>
                <a:gd name="connsiteX20" fmla="*/ 1618027 w 2709408"/>
                <a:gd name="connsiteY20" fmla="*/ 2933283 h 3154509"/>
                <a:gd name="connsiteX21" fmla="*/ 1691769 w 2709408"/>
                <a:gd name="connsiteY21" fmla="*/ 3021774 h 3154509"/>
                <a:gd name="connsiteX22" fmla="*/ 1736014 w 2709408"/>
                <a:gd name="connsiteY22" fmla="*/ 3066019 h 3154509"/>
                <a:gd name="connsiteX23" fmla="*/ 1868750 w 2709408"/>
                <a:gd name="connsiteY23" fmla="*/ 3125012 h 3154509"/>
                <a:gd name="connsiteX24" fmla="*/ 2016234 w 2709408"/>
                <a:gd name="connsiteY24" fmla="*/ 3154509 h 3154509"/>
                <a:gd name="connsiteX25" fmla="*/ 2414440 w 2709408"/>
                <a:gd name="connsiteY25" fmla="*/ 3139761 h 3154509"/>
                <a:gd name="connsiteX26" fmla="*/ 2517679 w 2709408"/>
                <a:gd name="connsiteY26" fmla="*/ 3125012 h 3154509"/>
                <a:gd name="connsiteX27" fmla="*/ 2635666 w 2709408"/>
                <a:gd name="connsiteY27" fmla="*/ 3110264 h 3154509"/>
                <a:gd name="connsiteX28" fmla="*/ 2679911 w 2709408"/>
                <a:gd name="connsiteY28" fmla="*/ 3095516 h 3154509"/>
                <a:gd name="connsiteX29" fmla="*/ 2694659 w 2709408"/>
                <a:gd name="connsiteY29" fmla="*/ 3051270 h 3154509"/>
                <a:gd name="connsiteX30" fmla="*/ 2709408 w 2709408"/>
                <a:gd name="connsiteY30" fmla="*/ 2977528 h 3154509"/>
                <a:gd name="connsiteX31" fmla="*/ 2694659 w 2709408"/>
                <a:gd name="connsiteY31" fmla="*/ 2815296 h 3154509"/>
                <a:gd name="connsiteX32" fmla="*/ 2650414 w 2709408"/>
                <a:gd name="connsiteY32" fmla="*/ 2682561 h 3154509"/>
                <a:gd name="connsiteX33" fmla="*/ 2620918 w 2709408"/>
                <a:gd name="connsiteY33" fmla="*/ 2594070 h 3154509"/>
                <a:gd name="connsiteX34" fmla="*/ 2606169 w 2709408"/>
                <a:gd name="connsiteY34" fmla="*/ 2549825 h 3154509"/>
                <a:gd name="connsiteX35" fmla="*/ 2576672 w 2709408"/>
                <a:gd name="connsiteY35" fmla="*/ 2505580 h 3154509"/>
                <a:gd name="connsiteX36" fmla="*/ 2532427 w 2709408"/>
                <a:gd name="connsiteY36" fmla="*/ 2417090 h 3154509"/>
                <a:gd name="connsiteX37" fmla="*/ 2517679 w 2709408"/>
                <a:gd name="connsiteY37" fmla="*/ 2372845 h 3154509"/>
                <a:gd name="connsiteX38" fmla="*/ 2473434 w 2709408"/>
                <a:gd name="connsiteY38" fmla="*/ 2328599 h 3154509"/>
                <a:gd name="connsiteX39" fmla="*/ 2443937 w 2709408"/>
                <a:gd name="connsiteY39" fmla="*/ 2284354 h 3154509"/>
                <a:gd name="connsiteX40" fmla="*/ 2399692 w 2709408"/>
                <a:gd name="connsiteY40" fmla="*/ 2240109 h 3154509"/>
                <a:gd name="connsiteX41" fmla="*/ 2370195 w 2709408"/>
                <a:gd name="connsiteY41" fmla="*/ 2195864 h 3154509"/>
                <a:gd name="connsiteX42" fmla="*/ 2237459 w 2709408"/>
                <a:gd name="connsiteY42" fmla="*/ 2107374 h 3154509"/>
                <a:gd name="connsiteX43" fmla="*/ 2193214 w 2709408"/>
                <a:gd name="connsiteY43" fmla="*/ 2077877 h 3154509"/>
                <a:gd name="connsiteX44" fmla="*/ 2163718 w 2709408"/>
                <a:gd name="connsiteY44" fmla="*/ 2033632 h 3154509"/>
                <a:gd name="connsiteX45" fmla="*/ 1647524 w 2709408"/>
                <a:gd name="connsiteY45" fmla="*/ 1502690 h 3154509"/>
                <a:gd name="connsiteX46" fmla="*/ 1426298 w 2709408"/>
                <a:gd name="connsiteY46" fmla="*/ 1163477 h 3154509"/>
                <a:gd name="connsiteX47" fmla="*/ 1337808 w 2709408"/>
                <a:gd name="connsiteY47" fmla="*/ 1015993 h 3154509"/>
                <a:gd name="connsiteX48" fmla="*/ 1308311 w 2709408"/>
                <a:gd name="connsiteY48" fmla="*/ 898006 h 3154509"/>
                <a:gd name="connsiteX49" fmla="*/ 1264066 w 2709408"/>
                <a:gd name="connsiteY49" fmla="*/ 750522 h 3154509"/>
                <a:gd name="connsiteX50" fmla="*/ 1305852 w 2709408"/>
                <a:gd name="connsiteY50" fmla="*/ 482595 h 3154509"/>
                <a:gd name="connsiteX51" fmla="*/ 1305852 w 2709408"/>
                <a:gd name="connsiteY51" fmla="*/ 25395 h 3154509"/>
                <a:gd name="connsiteX52" fmla="*/ 1229652 w 2709408"/>
                <a:gd name="connsiteY52" fmla="*/ 25394 h 3154509"/>
                <a:gd name="connsiteX53" fmla="*/ 1077252 w 2709408"/>
                <a:gd name="connsiteY53" fmla="*/ 25395 h 3154509"/>
                <a:gd name="connsiteX54" fmla="*/ 772452 w 2709408"/>
                <a:gd name="connsiteY54" fmla="*/ 25394 h 3154509"/>
                <a:gd name="connsiteX55" fmla="*/ 467652 w 2709408"/>
                <a:gd name="connsiteY55" fmla="*/ 25394 h 3154509"/>
                <a:gd name="connsiteX56" fmla="*/ 143188 w 2709408"/>
                <a:gd name="connsiteY56" fmla="*/ 27851 h 3154509"/>
                <a:gd name="connsiteX57" fmla="*/ 10452 w 2709408"/>
                <a:gd name="connsiteY57" fmla="*/ 25394 h 3154509"/>
                <a:gd name="connsiteX58" fmla="*/ 10452 w 2709408"/>
                <a:gd name="connsiteY58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34569 w 2709408"/>
                <a:gd name="connsiteY14" fmla="*/ 2653064 h 3154509"/>
                <a:gd name="connsiteX15" fmla="*/ 1323059 w 2709408"/>
                <a:gd name="connsiteY15" fmla="*/ 2682561 h 3154509"/>
                <a:gd name="connsiteX16" fmla="*/ 1396801 w 2709408"/>
                <a:gd name="connsiteY16" fmla="*/ 2756303 h 3154509"/>
                <a:gd name="connsiteX17" fmla="*/ 1485292 w 2709408"/>
                <a:gd name="connsiteY17" fmla="*/ 2844793 h 3154509"/>
                <a:gd name="connsiteX18" fmla="*/ 1529537 w 2709408"/>
                <a:gd name="connsiteY18" fmla="*/ 2889038 h 3154509"/>
                <a:gd name="connsiteX19" fmla="*/ 1618027 w 2709408"/>
                <a:gd name="connsiteY19" fmla="*/ 2933283 h 3154509"/>
                <a:gd name="connsiteX20" fmla="*/ 1691769 w 2709408"/>
                <a:gd name="connsiteY20" fmla="*/ 3021774 h 3154509"/>
                <a:gd name="connsiteX21" fmla="*/ 1736014 w 2709408"/>
                <a:gd name="connsiteY21" fmla="*/ 3066019 h 3154509"/>
                <a:gd name="connsiteX22" fmla="*/ 1868750 w 2709408"/>
                <a:gd name="connsiteY22" fmla="*/ 3125012 h 3154509"/>
                <a:gd name="connsiteX23" fmla="*/ 2016234 w 2709408"/>
                <a:gd name="connsiteY23" fmla="*/ 3154509 h 3154509"/>
                <a:gd name="connsiteX24" fmla="*/ 2414440 w 2709408"/>
                <a:gd name="connsiteY24" fmla="*/ 3139761 h 3154509"/>
                <a:gd name="connsiteX25" fmla="*/ 2517679 w 2709408"/>
                <a:gd name="connsiteY25" fmla="*/ 3125012 h 3154509"/>
                <a:gd name="connsiteX26" fmla="*/ 2635666 w 2709408"/>
                <a:gd name="connsiteY26" fmla="*/ 3110264 h 3154509"/>
                <a:gd name="connsiteX27" fmla="*/ 2679911 w 2709408"/>
                <a:gd name="connsiteY27" fmla="*/ 3095516 h 3154509"/>
                <a:gd name="connsiteX28" fmla="*/ 2694659 w 2709408"/>
                <a:gd name="connsiteY28" fmla="*/ 3051270 h 3154509"/>
                <a:gd name="connsiteX29" fmla="*/ 2709408 w 2709408"/>
                <a:gd name="connsiteY29" fmla="*/ 2977528 h 3154509"/>
                <a:gd name="connsiteX30" fmla="*/ 2694659 w 2709408"/>
                <a:gd name="connsiteY30" fmla="*/ 2815296 h 3154509"/>
                <a:gd name="connsiteX31" fmla="*/ 2650414 w 2709408"/>
                <a:gd name="connsiteY31" fmla="*/ 2682561 h 3154509"/>
                <a:gd name="connsiteX32" fmla="*/ 2620918 w 2709408"/>
                <a:gd name="connsiteY32" fmla="*/ 2594070 h 3154509"/>
                <a:gd name="connsiteX33" fmla="*/ 2606169 w 2709408"/>
                <a:gd name="connsiteY33" fmla="*/ 2549825 h 3154509"/>
                <a:gd name="connsiteX34" fmla="*/ 2576672 w 2709408"/>
                <a:gd name="connsiteY34" fmla="*/ 2505580 h 3154509"/>
                <a:gd name="connsiteX35" fmla="*/ 2532427 w 2709408"/>
                <a:gd name="connsiteY35" fmla="*/ 2417090 h 3154509"/>
                <a:gd name="connsiteX36" fmla="*/ 2517679 w 2709408"/>
                <a:gd name="connsiteY36" fmla="*/ 2372845 h 3154509"/>
                <a:gd name="connsiteX37" fmla="*/ 2473434 w 2709408"/>
                <a:gd name="connsiteY37" fmla="*/ 2328599 h 3154509"/>
                <a:gd name="connsiteX38" fmla="*/ 2443937 w 2709408"/>
                <a:gd name="connsiteY38" fmla="*/ 2284354 h 3154509"/>
                <a:gd name="connsiteX39" fmla="*/ 2399692 w 2709408"/>
                <a:gd name="connsiteY39" fmla="*/ 2240109 h 3154509"/>
                <a:gd name="connsiteX40" fmla="*/ 2370195 w 2709408"/>
                <a:gd name="connsiteY40" fmla="*/ 2195864 h 3154509"/>
                <a:gd name="connsiteX41" fmla="*/ 2237459 w 2709408"/>
                <a:gd name="connsiteY41" fmla="*/ 2107374 h 3154509"/>
                <a:gd name="connsiteX42" fmla="*/ 2193214 w 2709408"/>
                <a:gd name="connsiteY42" fmla="*/ 2077877 h 3154509"/>
                <a:gd name="connsiteX43" fmla="*/ 2163718 w 2709408"/>
                <a:gd name="connsiteY43" fmla="*/ 2033632 h 3154509"/>
                <a:gd name="connsiteX44" fmla="*/ 1647524 w 2709408"/>
                <a:gd name="connsiteY44" fmla="*/ 1502690 h 3154509"/>
                <a:gd name="connsiteX45" fmla="*/ 1426298 w 2709408"/>
                <a:gd name="connsiteY45" fmla="*/ 1163477 h 3154509"/>
                <a:gd name="connsiteX46" fmla="*/ 1337808 w 2709408"/>
                <a:gd name="connsiteY46" fmla="*/ 1015993 h 3154509"/>
                <a:gd name="connsiteX47" fmla="*/ 1308311 w 2709408"/>
                <a:gd name="connsiteY47" fmla="*/ 898006 h 3154509"/>
                <a:gd name="connsiteX48" fmla="*/ 1264066 w 2709408"/>
                <a:gd name="connsiteY48" fmla="*/ 750522 h 3154509"/>
                <a:gd name="connsiteX49" fmla="*/ 1305852 w 2709408"/>
                <a:gd name="connsiteY49" fmla="*/ 482595 h 3154509"/>
                <a:gd name="connsiteX50" fmla="*/ 1305852 w 2709408"/>
                <a:gd name="connsiteY50" fmla="*/ 25395 h 3154509"/>
                <a:gd name="connsiteX51" fmla="*/ 1229652 w 2709408"/>
                <a:gd name="connsiteY51" fmla="*/ 25394 h 3154509"/>
                <a:gd name="connsiteX52" fmla="*/ 1077252 w 2709408"/>
                <a:gd name="connsiteY52" fmla="*/ 25395 h 3154509"/>
                <a:gd name="connsiteX53" fmla="*/ 772452 w 2709408"/>
                <a:gd name="connsiteY53" fmla="*/ 25394 h 3154509"/>
                <a:gd name="connsiteX54" fmla="*/ 467652 w 2709408"/>
                <a:gd name="connsiteY54" fmla="*/ 25394 h 3154509"/>
                <a:gd name="connsiteX55" fmla="*/ 143188 w 2709408"/>
                <a:gd name="connsiteY55" fmla="*/ 27851 h 3154509"/>
                <a:gd name="connsiteX56" fmla="*/ 10452 w 2709408"/>
                <a:gd name="connsiteY56" fmla="*/ 25394 h 3154509"/>
                <a:gd name="connsiteX57" fmla="*/ 10452 w 2709408"/>
                <a:gd name="connsiteY57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34569 w 2709408"/>
                <a:gd name="connsiteY14" fmla="*/ 2653064 h 3154509"/>
                <a:gd name="connsiteX15" fmla="*/ 1396801 w 2709408"/>
                <a:gd name="connsiteY15" fmla="*/ 2756303 h 3154509"/>
                <a:gd name="connsiteX16" fmla="*/ 1485292 w 2709408"/>
                <a:gd name="connsiteY16" fmla="*/ 2844793 h 3154509"/>
                <a:gd name="connsiteX17" fmla="*/ 1529537 w 2709408"/>
                <a:gd name="connsiteY17" fmla="*/ 2889038 h 3154509"/>
                <a:gd name="connsiteX18" fmla="*/ 1618027 w 2709408"/>
                <a:gd name="connsiteY18" fmla="*/ 2933283 h 3154509"/>
                <a:gd name="connsiteX19" fmla="*/ 1691769 w 2709408"/>
                <a:gd name="connsiteY19" fmla="*/ 3021774 h 3154509"/>
                <a:gd name="connsiteX20" fmla="*/ 1736014 w 2709408"/>
                <a:gd name="connsiteY20" fmla="*/ 3066019 h 3154509"/>
                <a:gd name="connsiteX21" fmla="*/ 1868750 w 2709408"/>
                <a:gd name="connsiteY21" fmla="*/ 3125012 h 3154509"/>
                <a:gd name="connsiteX22" fmla="*/ 2016234 w 2709408"/>
                <a:gd name="connsiteY22" fmla="*/ 3154509 h 3154509"/>
                <a:gd name="connsiteX23" fmla="*/ 2414440 w 2709408"/>
                <a:gd name="connsiteY23" fmla="*/ 3139761 h 3154509"/>
                <a:gd name="connsiteX24" fmla="*/ 2517679 w 2709408"/>
                <a:gd name="connsiteY24" fmla="*/ 3125012 h 3154509"/>
                <a:gd name="connsiteX25" fmla="*/ 2635666 w 2709408"/>
                <a:gd name="connsiteY25" fmla="*/ 3110264 h 3154509"/>
                <a:gd name="connsiteX26" fmla="*/ 2679911 w 2709408"/>
                <a:gd name="connsiteY26" fmla="*/ 3095516 h 3154509"/>
                <a:gd name="connsiteX27" fmla="*/ 2694659 w 2709408"/>
                <a:gd name="connsiteY27" fmla="*/ 3051270 h 3154509"/>
                <a:gd name="connsiteX28" fmla="*/ 2709408 w 2709408"/>
                <a:gd name="connsiteY28" fmla="*/ 2977528 h 3154509"/>
                <a:gd name="connsiteX29" fmla="*/ 2694659 w 2709408"/>
                <a:gd name="connsiteY29" fmla="*/ 2815296 h 3154509"/>
                <a:gd name="connsiteX30" fmla="*/ 2650414 w 2709408"/>
                <a:gd name="connsiteY30" fmla="*/ 2682561 h 3154509"/>
                <a:gd name="connsiteX31" fmla="*/ 2620918 w 2709408"/>
                <a:gd name="connsiteY31" fmla="*/ 2594070 h 3154509"/>
                <a:gd name="connsiteX32" fmla="*/ 2606169 w 2709408"/>
                <a:gd name="connsiteY32" fmla="*/ 2549825 h 3154509"/>
                <a:gd name="connsiteX33" fmla="*/ 2576672 w 2709408"/>
                <a:gd name="connsiteY33" fmla="*/ 2505580 h 3154509"/>
                <a:gd name="connsiteX34" fmla="*/ 2532427 w 2709408"/>
                <a:gd name="connsiteY34" fmla="*/ 2417090 h 3154509"/>
                <a:gd name="connsiteX35" fmla="*/ 2517679 w 2709408"/>
                <a:gd name="connsiteY35" fmla="*/ 2372845 h 3154509"/>
                <a:gd name="connsiteX36" fmla="*/ 2473434 w 2709408"/>
                <a:gd name="connsiteY36" fmla="*/ 2328599 h 3154509"/>
                <a:gd name="connsiteX37" fmla="*/ 2443937 w 2709408"/>
                <a:gd name="connsiteY37" fmla="*/ 2284354 h 3154509"/>
                <a:gd name="connsiteX38" fmla="*/ 2399692 w 2709408"/>
                <a:gd name="connsiteY38" fmla="*/ 2240109 h 3154509"/>
                <a:gd name="connsiteX39" fmla="*/ 2370195 w 2709408"/>
                <a:gd name="connsiteY39" fmla="*/ 2195864 h 3154509"/>
                <a:gd name="connsiteX40" fmla="*/ 2237459 w 2709408"/>
                <a:gd name="connsiteY40" fmla="*/ 2107374 h 3154509"/>
                <a:gd name="connsiteX41" fmla="*/ 2193214 w 2709408"/>
                <a:gd name="connsiteY41" fmla="*/ 2077877 h 3154509"/>
                <a:gd name="connsiteX42" fmla="*/ 2163718 w 2709408"/>
                <a:gd name="connsiteY42" fmla="*/ 2033632 h 3154509"/>
                <a:gd name="connsiteX43" fmla="*/ 1647524 w 2709408"/>
                <a:gd name="connsiteY43" fmla="*/ 1502690 h 3154509"/>
                <a:gd name="connsiteX44" fmla="*/ 1426298 w 2709408"/>
                <a:gd name="connsiteY44" fmla="*/ 1163477 h 3154509"/>
                <a:gd name="connsiteX45" fmla="*/ 1337808 w 2709408"/>
                <a:gd name="connsiteY45" fmla="*/ 1015993 h 3154509"/>
                <a:gd name="connsiteX46" fmla="*/ 1308311 w 2709408"/>
                <a:gd name="connsiteY46" fmla="*/ 898006 h 3154509"/>
                <a:gd name="connsiteX47" fmla="*/ 1264066 w 2709408"/>
                <a:gd name="connsiteY47" fmla="*/ 750522 h 3154509"/>
                <a:gd name="connsiteX48" fmla="*/ 1305852 w 2709408"/>
                <a:gd name="connsiteY48" fmla="*/ 482595 h 3154509"/>
                <a:gd name="connsiteX49" fmla="*/ 1305852 w 2709408"/>
                <a:gd name="connsiteY49" fmla="*/ 25395 h 3154509"/>
                <a:gd name="connsiteX50" fmla="*/ 1229652 w 2709408"/>
                <a:gd name="connsiteY50" fmla="*/ 25394 h 3154509"/>
                <a:gd name="connsiteX51" fmla="*/ 1077252 w 2709408"/>
                <a:gd name="connsiteY51" fmla="*/ 25395 h 3154509"/>
                <a:gd name="connsiteX52" fmla="*/ 772452 w 2709408"/>
                <a:gd name="connsiteY52" fmla="*/ 25394 h 3154509"/>
                <a:gd name="connsiteX53" fmla="*/ 467652 w 2709408"/>
                <a:gd name="connsiteY53" fmla="*/ 25394 h 3154509"/>
                <a:gd name="connsiteX54" fmla="*/ 143188 w 2709408"/>
                <a:gd name="connsiteY54" fmla="*/ 27851 h 3154509"/>
                <a:gd name="connsiteX55" fmla="*/ 10452 w 2709408"/>
                <a:gd name="connsiteY55" fmla="*/ 25394 h 3154509"/>
                <a:gd name="connsiteX56" fmla="*/ 10452 w 2709408"/>
                <a:gd name="connsiteY56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34569 w 2709408"/>
                <a:gd name="connsiteY14" fmla="*/ 2653064 h 3154509"/>
                <a:gd name="connsiteX15" fmla="*/ 1485292 w 2709408"/>
                <a:gd name="connsiteY15" fmla="*/ 2844793 h 3154509"/>
                <a:gd name="connsiteX16" fmla="*/ 1529537 w 2709408"/>
                <a:gd name="connsiteY16" fmla="*/ 2889038 h 3154509"/>
                <a:gd name="connsiteX17" fmla="*/ 1618027 w 2709408"/>
                <a:gd name="connsiteY17" fmla="*/ 2933283 h 3154509"/>
                <a:gd name="connsiteX18" fmla="*/ 1691769 w 2709408"/>
                <a:gd name="connsiteY18" fmla="*/ 3021774 h 3154509"/>
                <a:gd name="connsiteX19" fmla="*/ 1736014 w 2709408"/>
                <a:gd name="connsiteY19" fmla="*/ 3066019 h 3154509"/>
                <a:gd name="connsiteX20" fmla="*/ 1868750 w 2709408"/>
                <a:gd name="connsiteY20" fmla="*/ 3125012 h 3154509"/>
                <a:gd name="connsiteX21" fmla="*/ 2016234 w 2709408"/>
                <a:gd name="connsiteY21" fmla="*/ 3154509 h 3154509"/>
                <a:gd name="connsiteX22" fmla="*/ 2414440 w 2709408"/>
                <a:gd name="connsiteY22" fmla="*/ 3139761 h 3154509"/>
                <a:gd name="connsiteX23" fmla="*/ 2517679 w 2709408"/>
                <a:gd name="connsiteY23" fmla="*/ 3125012 h 3154509"/>
                <a:gd name="connsiteX24" fmla="*/ 2635666 w 2709408"/>
                <a:gd name="connsiteY24" fmla="*/ 3110264 h 3154509"/>
                <a:gd name="connsiteX25" fmla="*/ 2679911 w 2709408"/>
                <a:gd name="connsiteY25" fmla="*/ 3095516 h 3154509"/>
                <a:gd name="connsiteX26" fmla="*/ 2694659 w 2709408"/>
                <a:gd name="connsiteY26" fmla="*/ 3051270 h 3154509"/>
                <a:gd name="connsiteX27" fmla="*/ 2709408 w 2709408"/>
                <a:gd name="connsiteY27" fmla="*/ 2977528 h 3154509"/>
                <a:gd name="connsiteX28" fmla="*/ 2694659 w 2709408"/>
                <a:gd name="connsiteY28" fmla="*/ 2815296 h 3154509"/>
                <a:gd name="connsiteX29" fmla="*/ 2650414 w 2709408"/>
                <a:gd name="connsiteY29" fmla="*/ 2682561 h 3154509"/>
                <a:gd name="connsiteX30" fmla="*/ 2620918 w 2709408"/>
                <a:gd name="connsiteY30" fmla="*/ 2594070 h 3154509"/>
                <a:gd name="connsiteX31" fmla="*/ 2606169 w 2709408"/>
                <a:gd name="connsiteY31" fmla="*/ 2549825 h 3154509"/>
                <a:gd name="connsiteX32" fmla="*/ 2576672 w 2709408"/>
                <a:gd name="connsiteY32" fmla="*/ 2505580 h 3154509"/>
                <a:gd name="connsiteX33" fmla="*/ 2532427 w 2709408"/>
                <a:gd name="connsiteY33" fmla="*/ 2417090 h 3154509"/>
                <a:gd name="connsiteX34" fmla="*/ 2517679 w 2709408"/>
                <a:gd name="connsiteY34" fmla="*/ 2372845 h 3154509"/>
                <a:gd name="connsiteX35" fmla="*/ 2473434 w 2709408"/>
                <a:gd name="connsiteY35" fmla="*/ 2328599 h 3154509"/>
                <a:gd name="connsiteX36" fmla="*/ 2443937 w 2709408"/>
                <a:gd name="connsiteY36" fmla="*/ 2284354 h 3154509"/>
                <a:gd name="connsiteX37" fmla="*/ 2399692 w 2709408"/>
                <a:gd name="connsiteY37" fmla="*/ 2240109 h 3154509"/>
                <a:gd name="connsiteX38" fmla="*/ 2370195 w 2709408"/>
                <a:gd name="connsiteY38" fmla="*/ 2195864 h 3154509"/>
                <a:gd name="connsiteX39" fmla="*/ 2237459 w 2709408"/>
                <a:gd name="connsiteY39" fmla="*/ 2107374 h 3154509"/>
                <a:gd name="connsiteX40" fmla="*/ 2193214 w 2709408"/>
                <a:gd name="connsiteY40" fmla="*/ 2077877 h 3154509"/>
                <a:gd name="connsiteX41" fmla="*/ 2163718 w 2709408"/>
                <a:gd name="connsiteY41" fmla="*/ 2033632 h 3154509"/>
                <a:gd name="connsiteX42" fmla="*/ 1647524 w 2709408"/>
                <a:gd name="connsiteY42" fmla="*/ 1502690 h 3154509"/>
                <a:gd name="connsiteX43" fmla="*/ 1426298 w 2709408"/>
                <a:gd name="connsiteY43" fmla="*/ 1163477 h 3154509"/>
                <a:gd name="connsiteX44" fmla="*/ 1337808 w 2709408"/>
                <a:gd name="connsiteY44" fmla="*/ 1015993 h 3154509"/>
                <a:gd name="connsiteX45" fmla="*/ 1308311 w 2709408"/>
                <a:gd name="connsiteY45" fmla="*/ 898006 h 3154509"/>
                <a:gd name="connsiteX46" fmla="*/ 1264066 w 2709408"/>
                <a:gd name="connsiteY46" fmla="*/ 750522 h 3154509"/>
                <a:gd name="connsiteX47" fmla="*/ 1305852 w 2709408"/>
                <a:gd name="connsiteY47" fmla="*/ 482595 h 3154509"/>
                <a:gd name="connsiteX48" fmla="*/ 1305852 w 2709408"/>
                <a:gd name="connsiteY48" fmla="*/ 25395 h 3154509"/>
                <a:gd name="connsiteX49" fmla="*/ 1229652 w 2709408"/>
                <a:gd name="connsiteY49" fmla="*/ 25394 h 3154509"/>
                <a:gd name="connsiteX50" fmla="*/ 1077252 w 2709408"/>
                <a:gd name="connsiteY50" fmla="*/ 25395 h 3154509"/>
                <a:gd name="connsiteX51" fmla="*/ 772452 w 2709408"/>
                <a:gd name="connsiteY51" fmla="*/ 25394 h 3154509"/>
                <a:gd name="connsiteX52" fmla="*/ 467652 w 2709408"/>
                <a:gd name="connsiteY52" fmla="*/ 25394 h 3154509"/>
                <a:gd name="connsiteX53" fmla="*/ 143188 w 2709408"/>
                <a:gd name="connsiteY53" fmla="*/ 27851 h 3154509"/>
                <a:gd name="connsiteX54" fmla="*/ 10452 w 2709408"/>
                <a:gd name="connsiteY54" fmla="*/ 25394 h 3154509"/>
                <a:gd name="connsiteX55" fmla="*/ 10452 w 2709408"/>
                <a:gd name="connsiteY5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34569 w 2709408"/>
                <a:gd name="connsiteY14" fmla="*/ 2653064 h 3154509"/>
                <a:gd name="connsiteX15" fmla="*/ 1485292 w 2709408"/>
                <a:gd name="connsiteY15" fmla="*/ 2844793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116582 w 2709408"/>
                <a:gd name="connsiteY13" fmla="*/ 2535077 h 3154509"/>
                <a:gd name="connsiteX14" fmla="*/ 1229651 w 2709408"/>
                <a:gd name="connsiteY14" fmla="*/ 2692395 h 3154509"/>
                <a:gd name="connsiteX15" fmla="*/ 1485292 w 2709408"/>
                <a:gd name="connsiteY15" fmla="*/ 2844793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13343 w 2709408"/>
                <a:gd name="connsiteY12" fmla="*/ 2417090 h 3154509"/>
                <a:gd name="connsiteX13" fmla="*/ 1077251 w 2709408"/>
                <a:gd name="connsiteY13" fmla="*/ 2539995 h 3154509"/>
                <a:gd name="connsiteX14" fmla="*/ 1229651 w 2709408"/>
                <a:gd name="connsiteY14" fmla="*/ 2692395 h 3154509"/>
                <a:gd name="connsiteX15" fmla="*/ 1485292 w 2709408"/>
                <a:gd name="connsiteY15" fmla="*/ 2844793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01051 w 2709408"/>
                <a:gd name="connsiteY12" fmla="*/ 2463795 h 3154509"/>
                <a:gd name="connsiteX13" fmla="*/ 1077251 w 2709408"/>
                <a:gd name="connsiteY13" fmla="*/ 2539995 h 3154509"/>
                <a:gd name="connsiteX14" fmla="*/ 1229651 w 2709408"/>
                <a:gd name="connsiteY14" fmla="*/ 2692395 h 3154509"/>
                <a:gd name="connsiteX15" fmla="*/ 1485292 w 2709408"/>
                <a:gd name="connsiteY15" fmla="*/ 2844793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692395 h 3154509"/>
                <a:gd name="connsiteX14" fmla="*/ 1485292 w 2709408"/>
                <a:gd name="connsiteY14" fmla="*/ 2844793 h 3154509"/>
                <a:gd name="connsiteX15" fmla="*/ 1618027 w 2709408"/>
                <a:gd name="connsiteY15" fmla="*/ 2933283 h 3154509"/>
                <a:gd name="connsiteX16" fmla="*/ 1691769 w 2709408"/>
                <a:gd name="connsiteY16" fmla="*/ 3021774 h 3154509"/>
                <a:gd name="connsiteX17" fmla="*/ 1736014 w 2709408"/>
                <a:gd name="connsiteY17" fmla="*/ 3066019 h 3154509"/>
                <a:gd name="connsiteX18" fmla="*/ 1868750 w 2709408"/>
                <a:gd name="connsiteY18" fmla="*/ 3125012 h 3154509"/>
                <a:gd name="connsiteX19" fmla="*/ 2016234 w 2709408"/>
                <a:gd name="connsiteY19" fmla="*/ 3154509 h 3154509"/>
                <a:gd name="connsiteX20" fmla="*/ 2414440 w 2709408"/>
                <a:gd name="connsiteY20" fmla="*/ 3139761 h 3154509"/>
                <a:gd name="connsiteX21" fmla="*/ 2517679 w 2709408"/>
                <a:gd name="connsiteY21" fmla="*/ 3125012 h 3154509"/>
                <a:gd name="connsiteX22" fmla="*/ 2635666 w 2709408"/>
                <a:gd name="connsiteY22" fmla="*/ 3110264 h 3154509"/>
                <a:gd name="connsiteX23" fmla="*/ 2679911 w 2709408"/>
                <a:gd name="connsiteY23" fmla="*/ 3095516 h 3154509"/>
                <a:gd name="connsiteX24" fmla="*/ 2694659 w 2709408"/>
                <a:gd name="connsiteY24" fmla="*/ 3051270 h 3154509"/>
                <a:gd name="connsiteX25" fmla="*/ 2709408 w 2709408"/>
                <a:gd name="connsiteY25" fmla="*/ 2977528 h 3154509"/>
                <a:gd name="connsiteX26" fmla="*/ 2694659 w 2709408"/>
                <a:gd name="connsiteY26" fmla="*/ 2815296 h 3154509"/>
                <a:gd name="connsiteX27" fmla="*/ 2650414 w 2709408"/>
                <a:gd name="connsiteY27" fmla="*/ 2682561 h 3154509"/>
                <a:gd name="connsiteX28" fmla="*/ 2620918 w 2709408"/>
                <a:gd name="connsiteY28" fmla="*/ 2594070 h 3154509"/>
                <a:gd name="connsiteX29" fmla="*/ 2606169 w 2709408"/>
                <a:gd name="connsiteY29" fmla="*/ 2549825 h 3154509"/>
                <a:gd name="connsiteX30" fmla="*/ 2576672 w 2709408"/>
                <a:gd name="connsiteY30" fmla="*/ 2505580 h 3154509"/>
                <a:gd name="connsiteX31" fmla="*/ 2532427 w 2709408"/>
                <a:gd name="connsiteY31" fmla="*/ 2417090 h 3154509"/>
                <a:gd name="connsiteX32" fmla="*/ 2517679 w 2709408"/>
                <a:gd name="connsiteY32" fmla="*/ 2372845 h 3154509"/>
                <a:gd name="connsiteX33" fmla="*/ 2473434 w 2709408"/>
                <a:gd name="connsiteY33" fmla="*/ 2328599 h 3154509"/>
                <a:gd name="connsiteX34" fmla="*/ 2443937 w 2709408"/>
                <a:gd name="connsiteY34" fmla="*/ 2284354 h 3154509"/>
                <a:gd name="connsiteX35" fmla="*/ 2399692 w 2709408"/>
                <a:gd name="connsiteY35" fmla="*/ 2240109 h 3154509"/>
                <a:gd name="connsiteX36" fmla="*/ 2370195 w 2709408"/>
                <a:gd name="connsiteY36" fmla="*/ 2195864 h 3154509"/>
                <a:gd name="connsiteX37" fmla="*/ 2237459 w 2709408"/>
                <a:gd name="connsiteY37" fmla="*/ 2107374 h 3154509"/>
                <a:gd name="connsiteX38" fmla="*/ 2193214 w 2709408"/>
                <a:gd name="connsiteY38" fmla="*/ 2077877 h 3154509"/>
                <a:gd name="connsiteX39" fmla="*/ 2163718 w 2709408"/>
                <a:gd name="connsiteY39" fmla="*/ 2033632 h 3154509"/>
                <a:gd name="connsiteX40" fmla="*/ 1647524 w 2709408"/>
                <a:gd name="connsiteY40" fmla="*/ 1502690 h 3154509"/>
                <a:gd name="connsiteX41" fmla="*/ 1426298 w 2709408"/>
                <a:gd name="connsiteY41" fmla="*/ 1163477 h 3154509"/>
                <a:gd name="connsiteX42" fmla="*/ 1337808 w 2709408"/>
                <a:gd name="connsiteY42" fmla="*/ 1015993 h 3154509"/>
                <a:gd name="connsiteX43" fmla="*/ 1308311 w 2709408"/>
                <a:gd name="connsiteY43" fmla="*/ 898006 h 3154509"/>
                <a:gd name="connsiteX44" fmla="*/ 1264066 w 2709408"/>
                <a:gd name="connsiteY44" fmla="*/ 750522 h 3154509"/>
                <a:gd name="connsiteX45" fmla="*/ 1305852 w 2709408"/>
                <a:gd name="connsiteY45" fmla="*/ 482595 h 3154509"/>
                <a:gd name="connsiteX46" fmla="*/ 1305852 w 2709408"/>
                <a:gd name="connsiteY46" fmla="*/ 25395 h 3154509"/>
                <a:gd name="connsiteX47" fmla="*/ 1229652 w 2709408"/>
                <a:gd name="connsiteY47" fmla="*/ 25394 h 3154509"/>
                <a:gd name="connsiteX48" fmla="*/ 1077252 w 2709408"/>
                <a:gd name="connsiteY48" fmla="*/ 25395 h 3154509"/>
                <a:gd name="connsiteX49" fmla="*/ 772452 w 2709408"/>
                <a:gd name="connsiteY49" fmla="*/ 25394 h 3154509"/>
                <a:gd name="connsiteX50" fmla="*/ 467652 w 2709408"/>
                <a:gd name="connsiteY50" fmla="*/ 25394 h 3154509"/>
                <a:gd name="connsiteX51" fmla="*/ 143188 w 2709408"/>
                <a:gd name="connsiteY51" fmla="*/ 27851 h 3154509"/>
                <a:gd name="connsiteX52" fmla="*/ 10452 w 2709408"/>
                <a:gd name="connsiteY52" fmla="*/ 25394 h 3154509"/>
                <a:gd name="connsiteX53" fmla="*/ 10452 w 2709408"/>
                <a:gd name="connsiteY5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692395 h 3154509"/>
                <a:gd name="connsiteX14" fmla="*/ 1458251 w 2709408"/>
                <a:gd name="connsiteY14" fmla="*/ 2844795 h 3154509"/>
                <a:gd name="connsiteX15" fmla="*/ 1618027 w 2709408"/>
                <a:gd name="connsiteY15" fmla="*/ 2933283 h 3154509"/>
                <a:gd name="connsiteX16" fmla="*/ 1691769 w 2709408"/>
                <a:gd name="connsiteY16" fmla="*/ 3021774 h 3154509"/>
                <a:gd name="connsiteX17" fmla="*/ 1736014 w 2709408"/>
                <a:gd name="connsiteY17" fmla="*/ 3066019 h 3154509"/>
                <a:gd name="connsiteX18" fmla="*/ 1868750 w 2709408"/>
                <a:gd name="connsiteY18" fmla="*/ 3125012 h 3154509"/>
                <a:gd name="connsiteX19" fmla="*/ 2016234 w 2709408"/>
                <a:gd name="connsiteY19" fmla="*/ 3154509 h 3154509"/>
                <a:gd name="connsiteX20" fmla="*/ 2414440 w 2709408"/>
                <a:gd name="connsiteY20" fmla="*/ 3139761 h 3154509"/>
                <a:gd name="connsiteX21" fmla="*/ 2517679 w 2709408"/>
                <a:gd name="connsiteY21" fmla="*/ 3125012 h 3154509"/>
                <a:gd name="connsiteX22" fmla="*/ 2635666 w 2709408"/>
                <a:gd name="connsiteY22" fmla="*/ 3110264 h 3154509"/>
                <a:gd name="connsiteX23" fmla="*/ 2679911 w 2709408"/>
                <a:gd name="connsiteY23" fmla="*/ 3095516 h 3154509"/>
                <a:gd name="connsiteX24" fmla="*/ 2694659 w 2709408"/>
                <a:gd name="connsiteY24" fmla="*/ 3051270 h 3154509"/>
                <a:gd name="connsiteX25" fmla="*/ 2709408 w 2709408"/>
                <a:gd name="connsiteY25" fmla="*/ 2977528 h 3154509"/>
                <a:gd name="connsiteX26" fmla="*/ 2694659 w 2709408"/>
                <a:gd name="connsiteY26" fmla="*/ 2815296 h 3154509"/>
                <a:gd name="connsiteX27" fmla="*/ 2650414 w 2709408"/>
                <a:gd name="connsiteY27" fmla="*/ 2682561 h 3154509"/>
                <a:gd name="connsiteX28" fmla="*/ 2620918 w 2709408"/>
                <a:gd name="connsiteY28" fmla="*/ 2594070 h 3154509"/>
                <a:gd name="connsiteX29" fmla="*/ 2606169 w 2709408"/>
                <a:gd name="connsiteY29" fmla="*/ 2549825 h 3154509"/>
                <a:gd name="connsiteX30" fmla="*/ 2576672 w 2709408"/>
                <a:gd name="connsiteY30" fmla="*/ 2505580 h 3154509"/>
                <a:gd name="connsiteX31" fmla="*/ 2532427 w 2709408"/>
                <a:gd name="connsiteY31" fmla="*/ 2417090 h 3154509"/>
                <a:gd name="connsiteX32" fmla="*/ 2517679 w 2709408"/>
                <a:gd name="connsiteY32" fmla="*/ 2372845 h 3154509"/>
                <a:gd name="connsiteX33" fmla="*/ 2473434 w 2709408"/>
                <a:gd name="connsiteY33" fmla="*/ 2328599 h 3154509"/>
                <a:gd name="connsiteX34" fmla="*/ 2443937 w 2709408"/>
                <a:gd name="connsiteY34" fmla="*/ 2284354 h 3154509"/>
                <a:gd name="connsiteX35" fmla="*/ 2399692 w 2709408"/>
                <a:gd name="connsiteY35" fmla="*/ 2240109 h 3154509"/>
                <a:gd name="connsiteX36" fmla="*/ 2370195 w 2709408"/>
                <a:gd name="connsiteY36" fmla="*/ 2195864 h 3154509"/>
                <a:gd name="connsiteX37" fmla="*/ 2237459 w 2709408"/>
                <a:gd name="connsiteY37" fmla="*/ 2107374 h 3154509"/>
                <a:gd name="connsiteX38" fmla="*/ 2193214 w 2709408"/>
                <a:gd name="connsiteY38" fmla="*/ 2077877 h 3154509"/>
                <a:gd name="connsiteX39" fmla="*/ 2163718 w 2709408"/>
                <a:gd name="connsiteY39" fmla="*/ 2033632 h 3154509"/>
                <a:gd name="connsiteX40" fmla="*/ 1647524 w 2709408"/>
                <a:gd name="connsiteY40" fmla="*/ 1502690 h 3154509"/>
                <a:gd name="connsiteX41" fmla="*/ 1426298 w 2709408"/>
                <a:gd name="connsiteY41" fmla="*/ 1163477 h 3154509"/>
                <a:gd name="connsiteX42" fmla="*/ 1337808 w 2709408"/>
                <a:gd name="connsiteY42" fmla="*/ 1015993 h 3154509"/>
                <a:gd name="connsiteX43" fmla="*/ 1308311 w 2709408"/>
                <a:gd name="connsiteY43" fmla="*/ 898006 h 3154509"/>
                <a:gd name="connsiteX44" fmla="*/ 1264066 w 2709408"/>
                <a:gd name="connsiteY44" fmla="*/ 750522 h 3154509"/>
                <a:gd name="connsiteX45" fmla="*/ 1305852 w 2709408"/>
                <a:gd name="connsiteY45" fmla="*/ 482595 h 3154509"/>
                <a:gd name="connsiteX46" fmla="*/ 1305852 w 2709408"/>
                <a:gd name="connsiteY46" fmla="*/ 25395 h 3154509"/>
                <a:gd name="connsiteX47" fmla="*/ 1229652 w 2709408"/>
                <a:gd name="connsiteY47" fmla="*/ 25394 h 3154509"/>
                <a:gd name="connsiteX48" fmla="*/ 1077252 w 2709408"/>
                <a:gd name="connsiteY48" fmla="*/ 25395 h 3154509"/>
                <a:gd name="connsiteX49" fmla="*/ 772452 w 2709408"/>
                <a:gd name="connsiteY49" fmla="*/ 25394 h 3154509"/>
                <a:gd name="connsiteX50" fmla="*/ 467652 w 2709408"/>
                <a:gd name="connsiteY50" fmla="*/ 25394 h 3154509"/>
                <a:gd name="connsiteX51" fmla="*/ 143188 w 2709408"/>
                <a:gd name="connsiteY51" fmla="*/ 27851 h 3154509"/>
                <a:gd name="connsiteX52" fmla="*/ 10452 w 2709408"/>
                <a:gd name="connsiteY52" fmla="*/ 25394 h 3154509"/>
                <a:gd name="connsiteX53" fmla="*/ 10452 w 2709408"/>
                <a:gd name="connsiteY5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692395 h 3154509"/>
                <a:gd name="connsiteX14" fmla="*/ 1458251 w 2709408"/>
                <a:gd name="connsiteY14" fmla="*/ 2844795 h 3154509"/>
                <a:gd name="connsiteX15" fmla="*/ 1618027 w 2709408"/>
                <a:gd name="connsiteY15" fmla="*/ 2933283 h 3154509"/>
                <a:gd name="connsiteX16" fmla="*/ 1691769 w 2709408"/>
                <a:gd name="connsiteY16" fmla="*/ 3021774 h 3154509"/>
                <a:gd name="connsiteX17" fmla="*/ 1736014 w 2709408"/>
                <a:gd name="connsiteY17" fmla="*/ 3066019 h 3154509"/>
                <a:gd name="connsiteX18" fmla="*/ 1868750 w 2709408"/>
                <a:gd name="connsiteY18" fmla="*/ 3125012 h 3154509"/>
                <a:gd name="connsiteX19" fmla="*/ 2016234 w 2709408"/>
                <a:gd name="connsiteY19" fmla="*/ 3154509 h 3154509"/>
                <a:gd name="connsiteX20" fmla="*/ 2414440 w 2709408"/>
                <a:gd name="connsiteY20" fmla="*/ 3139761 h 3154509"/>
                <a:gd name="connsiteX21" fmla="*/ 2517679 w 2709408"/>
                <a:gd name="connsiteY21" fmla="*/ 3125012 h 3154509"/>
                <a:gd name="connsiteX22" fmla="*/ 2635666 w 2709408"/>
                <a:gd name="connsiteY22" fmla="*/ 3110264 h 3154509"/>
                <a:gd name="connsiteX23" fmla="*/ 2679911 w 2709408"/>
                <a:gd name="connsiteY23" fmla="*/ 3095516 h 3154509"/>
                <a:gd name="connsiteX24" fmla="*/ 2694659 w 2709408"/>
                <a:gd name="connsiteY24" fmla="*/ 3051270 h 3154509"/>
                <a:gd name="connsiteX25" fmla="*/ 2709408 w 2709408"/>
                <a:gd name="connsiteY25" fmla="*/ 2977528 h 3154509"/>
                <a:gd name="connsiteX26" fmla="*/ 2694659 w 2709408"/>
                <a:gd name="connsiteY26" fmla="*/ 2815296 h 3154509"/>
                <a:gd name="connsiteX27" fmla="*/ 2650414 w 2709408"/>
                <a:gd name="connsiteY27" fmla="*/ 2682561 h 3154509"/>
                <a:gd name="connsiteX28" fmla="*/ 2620918 w 2709408"/>
                <a:gd name="connsiteY28" fmla="*/ 2594070 h 3154509"/>
                <a:gd name="connsiteX29" fmla="*/ 2606169 w 2709408"/>
                <a:gd name="connsiteY29" fmla="*/ 2549825 h 3154509"/>
                <a:gd name="connsiteX30" fmla="*/ 2576672 w 2709408"/>
                <a:gd name="connsiteY30" fmla="*/ 2505580 h 3154509"/>
                <a:gd name="connsiteX31" fmla="*/ 2532427 w 2709408"/>
                <a:gd name="connsiteY31" fmla="*/ 2417090 h 3154509"/>
                <a:gd name="connsiteX32" fmla="*/ 2517679 w 2709408"/>
                <a:gd name="connsiteY32" fmla="*/ 2372845 h 3154509"/>
                <a:gd name="connsiteX33" fmla="*/ 2473434 w 2709408"/>
                <a:gd name="connsiteY33" fmla="*/ 2328599 h 3154509"/>
                <a:gd name="connsiteX34" fmla="*/ 2443937 w 2709408"/>
                <a:gd name="connsiteY34" fmla="*/ 2284354 h 3154509"/>
                <a:gd name="connsiteX35" fmla="*/ 2399692 w 2709408"/>
                <a:gd name="connsiteY35" fmla="*/ 2240109 h 3154509"/>
                <a:gd name="connsiteX36" fmla="*/ 2370195 w 2709408"/>
                <a:gd name="connsiteY36" fmla="*/ 2195864 h 3154509"/>
                <a:gd name="connsiteX37" fmla="*/ 2237459 w 2709408"/>
                <a:gd name="connsiteY37" fmla="*/ 2107374 h 3154509"/>
                <a:gd name="connsiteX38" fmla="*/ 2193214 w 2709408"/>
                <a:gd name="connsiteY38" fmla="*/ 2077877 h 3154509"/>
                <a:gd name="connsiteX39" fmla="*/ 2163718 w 2709408"/>
                <a:gd name="connsiteY39" fmla="*/ 2033632 h 3154509"/>
                <a:gd name="connsiteX40" fmla="*/ 1647524 w 2709408"/>
                <a:gd name="connsiteY40" fmla="*/ 1502690 h 3154509"/>
                <a:gd name="connsiteX41" fmla="*/ 1426298 w 2709408"/>
                <a:gd name="connsiteY41" fmla="*/ 1163477 h 3154509"/>
                <a:gd name="connsiteX42" fmla="*/ 1337808 w 2709408"/>
                <a:gd name="connsiteY42" fmla="*/ 1015993 h 3154509"/>
                <a:gd name="connsiteX43" fmla="*/ 1308311 w 2709408"/>
                <a:gd name="connsiteY43" fmla="*/ 898006 h 3154509"/>
                <a:gd name="connsiteX44" fmla="*/ 1264066 w 2709408"/>
                <a:gd name="connsiteY44" fmla="*/ 750522 h 3154509"/>
                <a:gd name="connsiteX45" fmla="*/ 1305852 w 2709408"/>
                <a:gd name="connsiteY45" fmla="*/ 482595 h 3154509"/>
                <a:gd name="connsiteX46" fmla="*/ 1305852 w 2709408"/>
                <a:gd name="connsiteY46" fmla="*/ 25395 h 3154509"/>
                <a:gd name="connsiteX47" fmla="*/ 1229652 w 2709408"/>
                <a:gd name="connsiteY47" fmla="*/ 25394 h 3154509"/>
                <a:gd name="connsiteX48" fmla="*/ 1077252 w 2709408"/>
                <a:gd name="connsiteY48" fmla="*/ 25395 h 3154509"/>
                <a:gd name="connsiteX49" fmla="*/ 772452 w 2709408"/>
                <a:gd name="connsiteY49" fmla="*/ 25394 h 3154509"/>
                <a:gd name="connsiteX50" fmla="*/ 467652 w 2709408"/>
                <a:gd name="connsiteY50" fmla="*/ 25394 h 3154509"/>
                <a:gd name="connsiteX51" fmla="*/ 143188 w 2709408"/>
                <a:gd name="connsiteY51" fmla="*/ 27851 h 3154509"/>
                <a:gd name="connsiteX52" fmla="*/ 10452 w 2709408"/>
                <a:gd name="connsiteY52" fmla="*/ 25394 h 3154509"/>
                <a:gd name="connsiteX53" fmla="*/ 10452 w 2709408"/>
                <a:gd name="connsiteY5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692395 h 3154509"/>
                <a:gd name="connsiteX14" fmla="*/ 1229651 w 2709408"/>
                <a:gd name="connsiteY14" fmla="*/ 2768595 h 3154509"/>
                <a:gd name="connsiteX15" fmla="*/ 1458251 w 2709408"/>
                <a:gd name="connsiteY15" fmla="*/ 2844795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692395 h 3154509"/>
                <a:gd name="connsiteX14" fmla="*/ 1229651 w 2709408"/>
                <a:gd name="connsiteY14" fmla="*/ 2768595 h 3154509"/>
                <a:gd name="connsiteX15" fmla="*/ 1458251 w 2709408"/>
                <a:gd name="connsiteY15" fmla="*/ 2844795 h 3154509"/>
                <a:gd name="connsiteX16" fmla="*/ 1618027 w 2709408"/>
                <a:gd name="connsiteY16" fmla="*/ 2933283 h 3154509"/>
                <a:gd name="connsiteX17" fmla="*/ 1691769 w 2709408"/>
                <a:gd name="connsiteY17" fmla="*/ 3021774 h 3154509"/>
                <a:gd name="connsiteX18" fmla="*/ 1736014 w 2709408"/>
                <a:gd name="connsiteY18" fmla="*/ 3066019 h 3154509"/>
                <a:gd name="connsiteX19" fmla="*/ 1868750 w 2709408"/>
                <a:gd name="connsiteY19" fmla="*/ 3125012 h 3154509"/>
                <a:gd name="connsiteX20" fmla="*/ 2016234 w 2709408"/>
                <a:gd name="connsiteY20" fmla="*/ 3154509 h 3154509"/>
                <a:gd name="connsiteX21" fmla="*/ 2414440 w 2709408"/>
                <a:gd name="connsiteY21" fmla="*/ 3139761 h 3154509"/>
                <a:gd name="connsiteX22" fmla="*/ 2517679 w 2709408"/>
                <a:gd name="connsiteY22" fmla="*/ 3125012 h 3154509"/>
                <a:gd name="connsiteX23" fmla="*/ 2635666 w 2709408"/>
                <a:gd name="connsiteY23" fmla="*/ 3110264 h 3154509"/>
                <a:gd name="connsiteX24" fmla="*/ 2679911 w 2709408"/>
                <a:gd name="connsiteY24" fmla="*/ 3095516 h 3154509"/>
                <a:gd name="connsiteX25" fmla="*/ 2694659 w 2709408"/>
                <a:gd name="connsiteY25" fmla="*/ 3051270 h 3154509"/>
                <a:gd name="connsiteX26" fmla="*/ 2709408 w 2709408"/>
                <a:gd name="connsiteY26" fmla="*/ 2977528 h 3154509"/>
                <a:gd name="connsiteX27" fmla="*/ 2694659 w 2709408"/>
                <a:gd name="connsiteY27" fmla="*/ 2815296 h 3154509"/>
                <a:gd name="connsiteX28" fmla="*/ 2650414 w 2709408"/>
                <a:gd name="connsiteY28" fmla="*/ 2682561 h 3154509"/>
                <a:gd name="connsiteX29" fmla="*/ 2620918 w 2709408"/>
                <a:gd name="connsiteY29" fmla="*/ 2594070 h 3154509"/>
                <a:gd name="connsiteX30" fmla="*/ 2606169 w 2709408"/>
                <a:gd name="connsiteY30" fmla="*/ 2549825 h 3154509"/>
                <a:gd name="connsiteX31" fmla="*/ 2576672 w 2709408"/>
                <a:gd name="connsiteY31" fmla="*/ 2505580 h 3154509"/>
                <a:gd name="connsiteX32" fmla="*/ 2532427 w 2709408"/>
                <a:gd name="connsiteY32" fmla="*/ 2417090 h 3154509"/>
                <a:gd name="connsiteX33" fmla="*/ 2517679 w 2709408"/>
                <a:gd name="connsiteY33" fmla="*/ 2372845 h 3154509"/>
                <a:gd name="connsiteX34" fmla="*/ 2473434 w 2709408"/>
                <a:gd name="connsiteY34" fmla="*/ 2328599 h 3154509"/>
                <a:gd name="connsiteX35" fmla="*/ 2443937 w 2709408"/>
                <a:gd name="connsiteY35" fmla="*/ 2284354 h 3154509"/>
                <a:gd name="connsiteX36" fmla="*/ 2399692 w 2709408"/>
                <a:gd name="connsiteY36" fmla="*/ 2240109 h 3154509"/>
                <a:gd name="connsiteX37" fmla="*/ 2370195 w 2709408"/>
                <a:gd name="connsiteY37" fmla="*/ 2195864 h 3154509"/>
                <a:gd name="connsiteX38" fmla="*/ 2237459 w 2709408"/>
                <a:gd name="connsiteY38" fmla="*/ 2107374 h 3154509"/>
                <a:gd name="connsiteX39" fmla="*/ 2193214 w 2709408"/>
                <a:gd name="connsiteY39" fmla="*/ 2077877 h 3154509"/>
                <a:gd name="connsiteX40" fmla="*/ 2163718 w 2709408"/>
                <a:gd name="connsiteY40" fmla="*/ 2033632 h 3154509"/>
                <a:gd name="connsiteX41" fmla="*/ 1647524 w 2709408"/>
                <a:gd name="connsiteY41" fmla="*/ 1502690 h 3154509"/>
                <a:gd name="connsiteX42" fmla="*/ 1426298 w 2709408"/>
                <a:gd name="connsiteY42" fmla="*/ 1163477 h 3154509"/>
                <a:gd name="connsiteX43" fmla="*/ 1337808 w 2709408"/>
                <a:gd name="connsiteY43" fmla="*/ 1015993 h 3154509"/>
                <a:gd name="connsiteX44" fmla="*/ 1308311 w 2709408"/>
                <a:gd name="connsiteY44" fmla="*/ 898006 h 3154509"/>
                <a:gd name="connsiteX45" fmla="*/ 1264066 w 2709408"/>
                <a:gd name="connsiteY45" fmla="*/ 750522 h 3154509"/>
                <a:gd name="connsiteX46" fmla="*/ 1305852 w 2709408"/>
                <a:gd name="connsiteY46" fmla="*/ 482595 h 3154509"/>
                <a:gd name="connsiteX47" fmla="*/ 1305852 w 2709408"/>
                <a:gd name="connsiteY47" fmla="*/ 25395 h 3154509"/>
                <a:gd name="connsiteX48" fmla="*/ 1229652 w 2709408"/>
                <a:gd name="connsiteY48" fmla="*/ 25394 h 3154509"/>
                <a:gd name="connsiteX49" fmla="*/ 1077252 w 2709408"/>
                <a:gd name="connsiteY49" fmla="*/ 25395 h 3154509"/>
                <a:gd name="connsiteX50" fmla="*/ 772452 w 2709408"/>
                <a:gd name="connsiteY50" fmla="*/ 25394 h 3154509"/>
                <a:gd name="connsiteX51" fmla="*/ 467652 w 2709408"/>
                <a:gd name="connsiteY51" fmla="*/ 25394 h 3154509"/>
                <a:gd name="connsiteX52" fmla="*/ 143188 w 2709408"/>
                <a:gd name="connsiteY52" fmla="*/ 27851 h 3154509"/>
                <a:gd name="connsiteX53" fmla="*/ 10452 w 2709408"/>
                <a:gd name="connsiteY53" fmla="*/ 25394 h 3154509"/>
                <a:gd name="connsiteX54" fmla="*/ 10452 w 2709408"/>
                <a:gd name="connsiteY5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458251 w 2709408"/>
                <a:gd name="connsiteY14" fmla="*/ 2844795 h 3154509"/>
                <a:gd name="connsiteX15" fmla="*/ 1618027 w 2709408"/>
                <a:gd name="connsiteY15" fmla="*/ 2933283 h 3154509"/>
                <a:gd name="connsiteX16" fmla="*/ 1691769 w 2709408"/>
                <a:gd name="connsiteY16" fmla="*/ 3021774 h 3154509"/>
                <a:gd name="connsiteX17" fmla="*/ 1736014 w 2709408"/>
                <a:gd name="connsiteY17" fmla="*/ 3066019 h 3154509"/>
                <a:gd name="connsiteX18" fmla="*/ 1868750 w 2709408"/>
                <a:gd name="connsiteY18" fmla="*/ 3125012 h 3154509"/>
                <a:gd name="connsiteX19" fmla="*/ 2016234 w 2709408"/>
                <a:gd name="connsiteY19" fmla="*/ 3154509 h 3154509"/>
                <a:gd name="connsiteX20" fmla="*/ 2414440 w 2709408"/>
                <a:gd name="connsiteY20" fmla="*/ 3139761 h 3154509"/>
                <a:gd name="connsiteX21" fmla="*/ 2517679 w 2709408"/>
                <a:gd name="connsiteY21" fmla="*/ 3125012 h 3154509"/>
                <a:gd name="connsiteX22" fmla="*/ 2635666 w 2709408"/>
                <a:gd name="connsiteY22" fmla="*/ 3110264 h 3154509"/>
                <a:gd name="connsiteX23" fmla="*/ 2679911 w 2709408"/>
                <a:gd name="connsiteY23" fmla="*/ 3095516 h 3154509"/>
                <a:gd name="connsiteX24" fmla="*/ 2694659 w 2709408"/>
                <a:gd name="connsiteY24" fmla="*/ 3051270 h 3154509"/>
                <a:gd name="connsiteX25" fmla="*/ 2709408 w 2709408"/>
                <a:gd name="connsiteY25" fmla="*/ 2977528 h 3154509"/>
                <a:gd name="connsiteX26" fmla="*/ 2694659 w 2709408"/>
                <a:gd name="connsiteY26" fmla="*/ 2815296 h 3154509"/>
                <a:gd name="connsiteX27" fmla="*/ 2650414 w 2709408"/>
                <a:gd name="connsiteY27" fmla="*/ 2682561 h 3154509"/>
                <a:gd name="connsiteX28" fmla="*/ 2620918 w 2709408"/>
                <a:gd name="connsiteY28" fmla="*/ 2594070 h 3154509"/>
                <a:gd name="connsiteX29" fmla="*/ 2606169 w 2709408"/>
                <a:gd name="connsiteY29" fmla="*/ 2549825 h 3154509"/>
                <a:gd name="connsiteX30" fmla="*/ 2576672 w 2709408"/>
                <a:gd name="connsiteY30" fmla="*/ 2505580 h 3154509"/>
                <a:gd name="connsiteX31" fmla="*/ 2532427 w 2709408"/>
                <a:gd name="connsiteY31" fmla="*/ 2417090 h 3154509"/>
                <a:gd name="connsiteX32" fmla="*/ 2517679 w 2709408"/>
                <a:gd name="connsiteY32" fmla="*/ 2372845 h 3154509"/>
                <a:gd name="connsiteX33" fmla="*/ 2473434 w 2709408"/>
                <a:gd name="connsiteY33" fmla="*/ 2328599 h 3154509"/>
                <a:gd name="connsiteX34" fmla="*/ 2443937 w 2709408"/>
                <a:gd name="connsiteY34" fmla="*/ 2284354 h 3154509"/>
                <a:gd name="connsiteX35" fmla="*/ 2399692 w 2709408"/>
                <a:gd name="connsiteY35" fmla="*/ 2240109 h 3154509"/>
                <a:gd name="connsiteX36" fmla="*/ 2370195 w 2709408"/>
                <a:gd name="connsiteY36" fmla="*/ 2195864 h 3154509"/>
                <a:gd name="connsiteX37" fmla="*/ 2237459 w 2709408"/>
                <a:gd name="connsiteY37" fmla="*/ 2107374 h 3154509"/>
                <a:gd name="connsiteX38" fmla="*/ 2193214 w 2709408"/>
                <a:gd name="connsiteY38" fmla="*/ 2077877 h 3154509"/>
                <a:gd name="connsiteX39" fmla="*/ 2163718 w 2709408"/>
                <a:gd name="connsiteY39" fmla="*/ 2033632 h 3154509"/>
                <a:gd name="connsiteX40" fmla="*/ 1647524 w 2709408"/>
                <a:gd name="connsiteY40" fmla="*/ 1502690 h 3154509"/>
                <a:gd name="connsiteX41" fmla="*/ 1426298 w 2709408"/>
                <a:gd name="connsiteY41" fmla="*/ 1163477 h 3154509"/>
                <a:gd name="connsiteX42" fmla="*/ 1337808 w 2709408"/>
                <a:gd name="connsiteY42" fmla="*/ 1015993 h 3154509"/>
                <a:gd name="connsiteX43" fmla="*/ 1308311 w 2709408"/>
                <a:gd name="connsiteY43" fmla="*/ 898006 h 3154509"/>
                <a:gd name="connsiteX44" fmla="*/ 1264066 w 2709408"/>
                <a:gd name="connsiteY44" fmla="*/ 750522 h 3154509"/>
                <a:gd name="connsiteX45" fmla="*/ 1305852 w 2709408"/>
                <a:gd name="connsiteY45" fmla="*/ 482595 h 3154509"/>
                <a:gd name="connsiteX46" fmla="*/ 1305852 w 2709408"/>
                <a:gd name="connsiteY46" fmla="*/ 25395 h 3154509"/>
                <a:gd name="connsiteX47" fmla="*/ 1229652 w 2709408"/>
                <a:gd name="connsiteY47" fmla="*/ 25394 h 3154509"/>
                <a:gd name="connsiteX48" fmla="*/ 1077252 w 2709408"/>
                <a:gd name="connsiteY48" fmla="*/ 25395 h 3154509"/>
                <a:gd name="connsiteX49" fmla="*/ 772452 w 2709408"/>
                <a:gd name="connsiteY49" fmla="*/ 25394 h 3154509"/>
                <a:gd name="connsiteX50" fmla="*/ 467652 w 2709408"/>
                <a:gd name="connsiteY50" fmla="*/ 25394 h 3154509"/>
                <a:gd name="connsiteX51" fmla="*/ 143188 w 2709408"/>
                <a:gd name="connsiteY51" fmla="*/ 27851 h 3154509"/>
                <a:gd name="connsiteX52" fmla="*/ 10452 w 2709408"/>
                <a:gd name="connsiteY52" fmla="*/ 25394 h 3154509"/>
                <a:gd name="connsiteX53" fmla="*/ 10452 w 2709408"/>
                <a:gd name="connsiteY5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458251 w 2709408"/>
                <a:gd name="connsiteY14" fmla="*/ 2844795 h 3154509"/>
                <a:gd name="connsiteX15" fmla="*/ 1618027 w 2709408"/>
                <a:gd name="connsiteY15" fmla="*/ 2933283 h 3154509"/>
                <a:gd name="connsiteX16" fmla="*/ 1691769 w 2709408"/>
                <a:gd name="connsiteY16" fmla="*/ 3021774 h 3154509"/>
                <a:gd name="connsiteX17" fmla="*/ 1736014 w 2709408"/>
                <a:gd name="connsiteY17" fmla="*/ 3066019 h 3154509"/>
                <a:gd name="connsiteX18" fmla="*/ 1868750 w 2709408"/>
                <a:gd name="connsiteY18" fmla="*/ 3125012 h 3154509"/>
                <a:gd name="connsiteX19" fmla="*/ 2016234 w 2709408"/>
                <a:gd name="connsiteY19" fmla="*/ 3154509 h 3154509"/>
                <a:gd name="connsiteX20" fmla="*/ 2414440 w 2709408"/>
                <a:gd name="connsiteY20" fmla="*/ 3139761 h 3154509"/>
                <a:gd name="connsiteX21" fmla="*/ 2517679 w 2709408"/>
                <a:gd name="connsiteY21" fmla="*/ 3125012 h 3154509"/>
                <a:gd name="connsiteX22" fmla="*/ 2635666 w 2709408"/>
                <a:gd name="connsiteY22" fmla="*/ 3110264 h 3154509"/>
                <a:gd name="connsiteX23" fmla="*/ 2679911 w 2709408"/>
                <a:gd name="connsiteY23" fmla="*/ 3095516 h 3154509"/>
                <a:gd name="connsiteX24" fmla="*/ 2694659 w 2709408"/>
                <a:gd name="connsiteY24" fmla="*/ 3051270 h 3154509"/>
                <a:gd name="connsiteX25" fmla="*/ 2709408 w 2709408"/>
                <a:gd name="connsiteY25" fmla="*/ 2977528 h 3154509"/>
                <a:gd name="connsiteX26" fmla="*/ 2694659 w 2709408"/>
                <a:gd name="connsiteY26" fmla="*/ 2815296 h 3154509"/>
                <a:gd name="connsiteX27" fmla="*/ 2650414 w 2709408"/>
                <a:gd name="connsiteY27" fmla="*/ 2682561 h 3154509"/>
                <a:gd name="connsiteX28" fmla="*/ 2620918 w 2709408"/>
                <a:gd name="connsiteY28" fmla="*/ 2594070 h 3154509"/>
                <a:gd name="connsiteX29" fmla="*/ 2606169 w 2709408"/>
                <a:gd name="connsiteY29" fmla="*/ 2549825 h 3154509"/>
                <a:gd name="connsiteX30" fmla="*/ 2576672 w 2709408"/>
                <a:gd name="connsiteY30" fmla="*/ 2505580 h 3154509"/>
                <a:gd name="connsiteX31" fmla="*/ 2532427 w 2709408"/>
                <a:gd name="connsiteY31" fmla="*/ 2417090 h 3154509"/>
                <a:gd name="connsiteX32" fmla="*/ 2517679 w 2709408"/>
                <a:gd name="connsiteY32" fmla="*/ 2372845 h 3154509"/>
                <a:gd name="connsiteX33" fmla="*/ 2473434 w 2709408"/>
                <a:gd name="connsiteY33" fmla="*/ 2328599 h 3154509"/>
                <a:gd name="connsiteX34" fmla="*/ 2443937 w 2709408"/>
                <a:gd name="connsiteY34" fmla="*/ 2284354 h 3154509"/>
                <a:gd name="connsiteX35" fmla="*/ 2399692 w 2709408"/>
                <a:gd name="connsiteY35" fmla="*/ 2240109 h 3154509"/>
                <a:gd name="connsiteX36" fmla="*/ 2370195 w 2709408"/>
                <a:gd name="connsiteY36" fmla="*/ 2195864 h 3154509"/>
                <a:gd name="connsiteX37" fmla="*/ 2237459 w 2709408"/>
                <a:gd name="connsiteY37" fmla="*/ 2107374 h 3154509"/>
                <a:gd name="connsiteX38" fmla="*/ 2193214 w 2709408"/>
                <a:gd name="connsiteY38" fmla="*/ 2077877 h 3154509"/>
                <a:gd name="connsiteX39" fmla="*/ 2163718 w 2709408"/>
                <a:gd name="connsiteY39" fmla="*/ 2033632 h 3154509"/>
                <a:gd name="connsiteX40" fmla="*/ 1647524 w 2709408"/>
                <a:gd name="connsiteY40" fmla="*/ 1502690 h 3154509"/>
                <a:gd name="connsiteX41" fmla="*/ 1426298 w 2709408"/>
                <a:gd name="connsiteY41" fmla="*/ 1163477 h 3154509"/>
                <a:gd name="connsiteX42" fmla="*/ 1337808 w 2709408"/>
                <a:gd name="connsiteY42" fmla="*/ 1015993 h 3154509"/>
                <a:gd name="connsiteX43" fmla="*/ 1308311 w 2709408"/>
                <a:gd name="connsiteY43" fmla="*/ 898006 h 3154509"/>
                <a:gd name="connsiteX44" fmla="*/ 1264066 w 2709408"/>
                <a:gd name="connsiteY44" fmla="*/ 750522 h 3154509"/>
                <a:gd name="connsiteX45" fmla="*/ 1305852 w 2709408"/>
                <a:gd name="connsiteY45" fmla="*/ 482595 h 3154509"/>
                <a:gd name="connsiteX46" fmla="*/ 1305852 w 2709408"/>
                <a:gd name="connsiteY46" fmla="*/ 25395 h 3154509"/>
                <a:gd name="connsiteX47" fmla="*/ 1229652 w 2709408"/>
                <a:gd name="connsiteY47" fmla="*/ 25394 h 3154509"/>
                <a:gd name="connsiteX48" fmla="*/ 1077252 w 2709408"/>
                <a:gd name="connsiteY48" fmla="*/ 25395 h 3154509"/>
                <a:gd name="connsiteX49" fmla="*/ 772452 w 2709408"/>
                <a:gd name="connsiteY49" fmla="*/ 25394 h 3154509"/>
                <a:gd name="connsiteX50" fmla="*/ 467652 w 2709408"/>
                <a:gd name="connsiteY50" fmla="*/ 25394 h 3154509"/>
                <a:gd name="connsiteX51" fmla="*/ 143188 w 2709408"/>
                <a:gd name="connsiteY51" fmla="*/ 27851 h 3154509"/>
                <a:gd name="connsiteX52" fmla="*/ 10452 w 2709408"/>
                <a:gd name="connsiteY52" fmla="*/ 25394 h 3154509"/>
                <a:gd name="connsiteX53" fmla="*/ 10452 w 2709408"/>
                <a:gd name="connsiteY5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618027 w 2709408"/>
                <a:gd name="connsiteY14" fmla="*/ 2933283 h 3154509"/>
                <a:gd name="connsiteX15" fmla="*/ 1691769 w 2709408"/>
                <a:gd name="connsiteY15" fmla="*/ 3021774 h 3154509"/>
                <a:gd name="connsiteX16" fmla="*/ 1736014 w 2709408"/>
                <a:gd name="connsiteY16" fmla="*/ 3066019 h 3154509"/>
                <a:gd name="connsiteX17" fmla="*/ 1868750 w 2709408"/>
                <a:gd name="connsiteY17" fmla="*/ 3125012 h 3154509"/>
                <a:gd name="connsiteX18" fmla="*/ 2016234 w 2709408"/>
                <a:gd name="connsiteY18" fmla="*/ 3154509 h 3154509"/>
                <a:gd name="connsiteX19" fmla="*/ 2414440 w 2709408"/>
                <a:gd name="connsiteY19" fmla="*/ 3139761 h 3154509"/>
                <a:gd name="connsiteX20" fmla="*/ 2517679 w 2709408"/>
                <a:gd name="connsiteY20" fmla="*/ 3125012 h 3154509"/>
                <a:gd name="connsiteX21" fmla="*/ 2635666 w 2709408"/>
                <a:gd name="connsiteY21" fmla="*/ 3110264 h 3154509"/>
                <a:gd name="connsiteX22" fmla="*/ 2679911 w 2709408"/>
                <a:gd name="connsiteY22" fmla="*/ 3095516 h 3154509"/>
                <a:gd name="connsiteX23" fmla="*/ 2694659 w 2709408"/>
                <a:gd name="connsiteY23" fmla="*/ 3051270 h 3154509"/>
                <a:gd name="connsiteX24" fmla="*/ 2709408 w 2709408"/>
                <a:gd name="connsiteY24" fmla="*/ 2977528 h 3154509"/>
                <a:gd name="connsiteX25" fmla="*/ 2694659 w 2709408"/>
                <a:gd name="connsiteY25" fmla="*/ 2815296 h 3154509"/>
                <a:gd name="connsiteX26" fmla="*/ 2650414 w 2709408"/>
                <a:gd name="connsiteY26" fmla="*/ 2682561 h 3154509"/>
                <a:gd name="connsiteX27" fmla="*/ 2620918 w 2709408"/>
                <a:gd name="connsiteY27" fmla="*/ 2594070 h 3154509"/>
                <a:gd name="connsiteX28" fmla="*/ 2606169 w 2709408"/>
                <a:gd name="connsiteY28" fmla="*/ 2549825 h 3154509"/>
                <a:gd name="connsiteX29" fmla="*/ 2576672 w 2709408"/>
                <a:gd name="connsiteY29" fmla="*/ 2505580 h 3154509"/>
                <a:gd name="connsiteX30" fmla="*/ 2532427 w 2709408"/>
                <a:gd name="connsiteY30" fmla="*/ 2417090 h 3154509"/>
                <a:gd name="connsiteX31" fmla="*/ 2517679 w 2709408"/>
                <a:gd name="connsiteY31" fmla="*/ 2372845 h 3154509"/>
                <a:gd name="connsiteX32" fmla="*/ 2473434 w 2709408"/>
                <a:gd name="connsiteY32" fmla="*/ 2328599 h 3154509"/>
                <a:gd name="connsiteX33" fmla="*/ 2443937 w 2709408"/>
                <a:gd name="connsiteY33" fmla="*/ 2284354 h 3154509"/>
                <a:gd name="connsiteX34" fmla="*/ 2399692 w 2709408"/>
                <a:gd name="connsiteY34" fmla="*/ 2240109 h 3154509"/>
                <a:gd name="connsiteX35" fmla="*/ 2370195 w 2709408"/>
                <a:gd name="connsiteY35" fmla="*/ 2195864 h 3154509"/>
                <a:gd name="connsiteX36" fmla="*/ 2237459 w 2709408"/>
                <a:gd name="connsiteY36" fmla="*/ 2107374 h 3154509"/>
                <a:gd name="connsiteX37" fmla="*/ 2193214 w 2709408"/>
                <a:gd name="connsiteY37" fmla="*/ 2077877 h 3154509"/>
                <a:gd name="connsiteX38" fmla="*/ 2163718 w 2709408"/>
                <a:gd name="connsiteY38" fmla="*/ 2033632 h 3154509"/>
                <a:gd name="connsiteX39" fmla="*/ 1647524 w 2709408"/>
                <a:gd name="connsiteY39" fmla="*/ 1502690 h 3154509"/>
                <a:gd name="connsiteX40" fmla="*/ 1426298 w 2709408"/>
                <a:gd name="connsiteY40" fmla="*/ 1163477 h 3154509"/>
                <a:gd name="connsiteX41" fmla="*/ 1337808 w 2709408"/>
                <a:gd name="connsiteY41" fmla="*/ 1015993 h 3154509"/>
                <a:gd name="connsiteX42" fmla="*/ 1308311 w 2709408"/>
                <a:gd name="connsiteY42" fmla="*/ 898006 h 3154509"/>
                <a:gd name="connsiteX43" fmla="*/ 1264066 w 2709408"/>
                <a:gd name="connsiteY43" fmla="*/ 750522 h 3154509"/>
                <a:gd name="connsiteX44" fmla="*/ 1305852 w 2709408"/>
                <a:gd name="connsiteY44" fmla="*/ 482595 h 3154509"/>
                <a:gd name="connsiteX45" fmla="*/ 1305852 w 2709408"/>
                <a:gd name="connsiteY45" fmla="*/ 25395 h 3154509"/>
                <a:gd name="connsiteX46" fmla="*/ 1229652 w 2709408"/>
                <a:gd name="connsiteY46" fmla="*/ 25394 h 3154509"/>
                <a:gd name="connsiteX47" fmla="*/ 1077252 w 2709408"/>
                <a:gd name="connsiteY47" fmla="*/ 25395 h 3154509"/>
                <a:gd name="connsiteX48" fmla="*/ 772452 w 2709408"/>
                <a:gd name="connsiteY48" fmla="*/ 25394 h 3154509"/>
                <a:gd name="connsiteX49" fmla="*/ 467652 w 2709408"/>
                <a:gd name="connsiteY49" fmla="*/ 25394 h 3154509"/>
                <a:gd name="connsiteX50" fmla="*/ 143188 w 2709408"/>
                <a:gd name="connsiteY50" fmla="*/ 27851 h 3154509"/>
                <a:gd name="connsiteX51" fmla="*/ 10452 w 2709408"/>
                <a:gd name="connsiteY51" fmla="*/ 25394 h 3154509"/>
                <a:gd name="connsiteX52" fmla="*/ 10452 w 2709408"/>
                <a:gd name="connsiteY52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691769 w 2709408"/>
                <a:gd name="connsiteY14" fmla="*/ 3021774 h 3154509"/>
                <a:gd name="connsiteX15" fmla="*/ 1736014 w 2709408"/>
                <a:gd name="connsiteY15" fmla="*/ 3066019 h 3154509"/>
                <a:gd name="connsiteX16" fmla="*/ 1868750 w 2709408"/>
                <a:gd name="connsiteY16" fmla="*/ 3125012 h 3154509"/>
                <a:gd name="connsiteX17" fmla="*/ 2016234 w 2709408"/>
                <a:gd name="connsiteY17" fmla="*/ 3154509 h 3154509"/>
                <a:gd name="connsiteX18" fmla="*/ 2414440 w 2709408"/>
                <a:gd name="connsiteY18" fmla="*/ 3139761 h 3154509"/>
                <a:gd name="connsiteX19" fmla="*/ 2517679 w 2709408"/>
                <a:gd name="connsiteY19" fmla="*/ 3125012 h 3154509"/>
                <a:gd name="connsiteX20" fmla="*/ 2635666 w 2709408"/>
                <a:gd name="connsiteY20" fmla="*/ 3110264 h 3154509"/>
                <a:gd name="connsiteX21" fmla="*/ 2679911 w 2709408"/>
                <a:gd name="connsiteY21" fmla="*/ 3095516 h 3154509"/>
                <a:gd name="connsiteX22" fmla="*/ 2694659 w 2709408"/>
                <a:gd name="connsiteY22" fmla="*/ 3051270 h 3154509"/>
                <a:gd name="connsiteX23" fmla="*/ 2709408 w 2709408"/>
                <a:gd name="connsiteY23" fmla="*/ 2977528 h 3154509"/>
                <a:gd name="connsiteX24" fmla="*/ 2694659 w 2709408"/>
                <a:gd name="connsiteY24" fmla="*/ 2815296 h 3154509"/>
                <a:gd name="connsiteX25" fmla="*/ 2650414 w 2709408"/>
                <a:gd name="connsiteY25" fmla="*/ 2682561 h 3154509"/>
                <a:gd name="connsiteX26" fmla="*/ 2620918 w 2709408"/>
                <a:gd name="connsiteY26" fmla="*/ 2594070 h 3154509"/>
                <a:gd name="connsiteX27" fmla="*/ 2606169 w 2709408"/>
                <a:gd name="connsiteY27" fmla="*/ 2549825 h 3154509"/>
                <a:gd name="connsiteX28" fmla="*/ 2576672 w 2709408"/>
                <a:gd name="connsiteY28" fmla="*/ 2505580 h 3154509"/>
                <a:gd name="connsiteX29" fmla="*/ 2532427 w 2709408"/>
                <a:gd name="connsiteY29" fmla="*/ 2417090 h 3154509"/>
                <a:gd name="connsiteX30" fmla="*/ 2517679 w 2709408"/>
                <a:gd name="connsiteY30" fmla="*/ 2372845 h 3154509"/>
                <a:gd name="connsiteX31" fmla="*/ 2473434 w 2709408"/>
                <a:gd name="connsiteY31" fmla="*/ 2328599 h 3154509"/>
                <a:gd name="connsiteX32" fmla="*/ 2443937 w 2709408"/>
                <a:gd name="connsiteY32" fmla="*/ 2284354 h 3154509"/>
                <a:gd name="connsiteX33" fmla="*/ 2399692 w 2709408"/>
                <a:gd name="connsiteY33" fmla="*/ 2240109 h 3154509"/>
                <a:gd name="connsiteX34" fmla="*/ 2370195 w 2709408"/>
                <a:gd name="connsiteY34" fmla="*/ 2195864 h 3154509"/>
                <a:gd name="connsiteX35" fmla="*/ 2237459 w 2709408"/>
                <a:gd name="connsiteY35" fmla="*/ 2107374 h 3154509"/>
                <a:gd name="connsiteX36" fmla="*/ 2193214 w 2709408"/>
                <a:gd name="connsiteY36" fmla="*/ 2077877 h 3154509"/>
                <a:gd name="connsiteX37" fmla="*/ 2163718 w 2709408"/>
                <a:gd name="connsiteY37" fmla="*/ 2033632 h 3154509"/>
                <a:gd name="connsiteX38" fmla="*/ 1647524 w 2709408"/>
                <a:gd name="connsiteY38" fmla="*/ 1502690 h 3154509"/>
                <a:gd name="connsiteX39" fmla="*/ 1426298 w 2709408"/>
                <a:gd name="connsiteY39" fmla="*/ 1163477 h 3154509"/>
                <a:gd name="connsiteX40" fmla="*/ 1337808 w 2709408"/>
                <a:gd name="connsiteY40" fmla="*/ 1015993 h 3154509"/>
                <a:gd name="connsiteX41" fmla="*/ 1308311 w 2709408"/>
                <a:gd name="connsiteY41" fmla="*/ 898006 h 3154509"/>
                <a:gd name="connsiteX42" fmla="*/ 1264066 w 2709408"/>
                <a:gd name="connsiteY42" fmla="*/ 750522 h 3154509"/>
                <a:gd name="connsiteX43" fmla="*/ 1305852 w 2709408"/>
                <a:gd name="connsiteY43" fmla="*/ 482595 h 3154509"/>
                <a:gd name="connsiteX44" fmla="*/ 1305852 w 2709408"/>
                <a:gd name="connsiteY44" fmla="*/ 25395 h 3154509"/>
                <a:gd name="connsiteX45" fmla="*/ 1229652 w 2709408"/>
                <a:gd name="connsiteY45" fmla="*/ 25394 h 3154509"/>
                <a:gd name="connsiteX46" fmla="*/ 1077252 w 2709408"/>
                <a:gd name="connsiteY46" fmla="*/ 25395 h 3154509"/>
                <a:gd name="connsiteX47" fmla="*/ 772452 w 2709408"/>
                <a:gd name="connsiteY47" fmla="*/ 25394 h 3154509"/>
                <a:gd name="connsiteX48" fmla="*/ 467652 w 2709408"/>
                <a:gd name="connsiteY48" fmla="*/ 25394 h 3154509"/>
                <a:gd name="connsiteX49" fmla="*/ 143188 w 2709408"/>
                <a:gd name="connsiteY49" fmla="*/ 27851 h 3154509"/>
                <a:gd name="connsiteX50" fmla="*/ 10452 w 2709408"/>
                <a:gd name="connsiteY50" fmla="*/ 25394 h 3154509"/>
                <a:gd name="connsiteX51" fmla="*/ 10452 w 2709408"/>
                <a:gd name="connsiteY51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517679 w 2709408"/>
                <a:gd name="connsiteY29" fmla="*/ 2372845 h 3154509"/>
                <a:gd name="connsiteX30" fmla="*/ 2473434 w 2709408"/>
                <a:gd name="connsiteY30" fmla="*/ 2328599 h 3154509"/>
                <a:gd name="connsiteX31" fmla="*/ 2443937 w 2709408"/>
                <a:gd name="connsiteY31" fmla="*/ 2284354 h 3154509"/>
                <a:gd name="connsiteX32" fmla="*/ 2399692 w 2709408"/>
                <a:gd name="connsiteY32" fmla="*/ 2240109 h 3154509"/>
                <a:gd name="connsiteX33" fmla="*/ 2370195 w 2709408"/>
                <a:gd name="connsiteY33" fmla="*/ 2195864 h 3154509"/>
                <a:gd name="connsiteX34" fmla="*/ 2237459 w 2709408"/>
                <a:gd name="connsiteY34" fmla="*/ 2107374 h 3154509"/>
                <a:gd name="connsiteX35" fmla="*/ 2193214 w 2709408"/>
                <a:gd name="connsiteY35" fmla="*/ 2077877 h 3154509"/>
                <a:gd name="connsiteX36" fmla="*/ 2163718 w 2709408"/>
                <a:gd name="connsiteY36" fmla="*/ 2033632 h 3154509"/>
                <a:gd name="connsiteX37" fmla="*/ 1647524 w 2709408"/>
                <a:gd name="connsiteY37" fmla="*/ 1502690 h 3154509"/>
                <a:gd name="connsiteX38" fmla="*/ 1426298 w 2709408"/>
                <a:gd name="connsiteY38" fmla="*/ 1163477 h 3154509"/>
                <a:gd name="connsiteX39" fmla="*/ 1337808 w 2709408"/>
                <a:gd name="connsiteY39" fmla="*/ 1015993 h 3154509"/>
                <a:gd name="connsiteX40" fmla="*/ 1308311 w 2709408"/>
                <a:gd name="connsiteY40" fmla="*/ 898006 h 3154509"/>
                <a:gd name="connsiteX41" fmla="*/ 1264066 w 2709408"/>
                <a:gd name="connsiteY41" fmla="*/ 750522 h 3154509"/>
                <a:gd name="connsiteX42" fmla="*/ 1305852 w 2709408"/>
                <a:gd name="connsiteY42" fmla="*/ 482595 h 3154509"/>
                <a:gd name="connsiteX43" fmla="*/ 1305852 w 2709408"/>
                <a:gd name="connsiteY43" fmla="*/ 25395 h 3154509"/>
                <a:gd name="connsiteX44" fmla="*/ 1229652 w 2709408"/>
                <a:gd name="connsiteY44" fmla="*/ 25394 h 3154509"/>
                <a:gd name="connsiteX45" fmla="*/ 1077252 w 2709408"/>
                <a:gd name="connsiteY45" fmla="*/ 25395 h 3154509"/>
                <a:gd name="connsiteX46" fmla="*/ 772452 w 2709408"/>
                <a:gd name="connsiteY46" fmla="*/ 25394 h 3154509"/>
                <a:gd name="connsiteX47" fmla="*/ 467652 w 2709408"/>
                <a:gd name="connsiteY47" fmla="*/ 25394 h 3154509"/>
                <a:gd name="connsiteX48" fmla="*/ 143188 w 2709408"/>
                <a:gd name="connsiteY48" fmla="*/ 27851 h 3154509"/>
                <a:gd name="connsiteX49" fmla="*/ 10452 w 2709408"/>
                <a:gd name="connsiteY49" fmla="*/ 25394 h 3154509"/>
                <a:gd name="connsiteX50" fmla="*/ 10452 w 2709408"/>
                <a:gd name="connsiteY50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517679 w 2709408"/>
                <a:gd name="connsiteY29" fmla="*/ 2372845 h 3154509"/>
                <a:gd name="connsiteX30" fmla="*/ 2473434 w 2709408"/>
                <a:gd name="connsiteY30" fmla="*/ 2328599 h 3154509"/>
                <a:gd name="connsiteX31" fmla="*/ 2443937 w 2709408"/>
                <a:gd name="connsiteY31" fmla="*/ 2284354 h 3154509"/>
                <a:gd name="connsiteX32" fmla="*/ 2399692 w 2709408"/>
                <a:gd name="connsiteY32" fmla="*/ 2240109 h 3154509"/>
                <a:gd name="connsiteX33" fmla="*/ 2370195 w 2709408"/>
                <a:gd name="connsiteY33" fmla="*/ 2195864 h 3154509"/>
                <a:gd name="connsiteX34" fmla="*/ 2237459 w 2709408"/>
                <a:gd name="connsiteY34" fmla="*/ 2107374 h 3154509"/>
                <a:gd name="connsiteX35" fmla="*/ 2163718 w 2709408"/>
                <a:gd name="connsiteY35" fmla="*/ 2033632 h 3154509"/>
                <a:gd name="connsiteX36" fmla="*/ 1647524 w 2709408"/>
                <a:gd name="connsiteY36" fmla="*/ 1502690 h 3154509"/>
                <a:gd name="connsiteX37" fmla="*/ 1426298 w 2709408"/>
                <a:gd name="connsiteY37" fmla="*/ 1163477 h 3154509"/>
                <a:gd name="connsiteX38" fmla="*/ 1337808 w 2709408"/>
                <a:gd name="connsiteY38" fmla="*/ 1015993 h 3154509"/>
                <a:gd name="connsiteX39" fmla="*/ 1308311 w 2709408"/>
                <a:gd name="connsiteY39" fmla="*/ 898006 h 3154509"/>
                <a:gd name="connsiteX40" fmla="*/ 1264066 w 2709408"/>
                <a:gd name="connsiteY40" fmla="*/ 750522 h 3154509"/>
                <a:gd name="connsiteX41" fmla="*/ 1305852 w 2709408"/>
                <a:gd name="connsiteY41" fmla="*/ 482595 h 3154509"/>
                <a:gd name="connsiteX42" fmla="*/ 1305852 w 2709408"/>
                <a:gd name="connsiteY42" fmla="*/ 25395 h 3154509"/>
                <a:gd name="connsiteX43" fmla="*/ 1229652 w 2709408"/>
                <a:gd name="connsiteY43" fmla="*/ 25394 h 3154509"/>
                <a:gd name="connsiteX44" fmla="*/ 1077252 w 2709408"/>
                <a:gd name="connsiteY44" fmla="*/ 25395 h 3154509"/>
                <a:gd name="connsiteX45" fmla="*/ 772452 w 2709408"/>
                <a:gd name="connsiteY45" fmla="*/ 25394 h 3154509"/>
                <a:gd name="connsiteX46" fmla="*/ 467652 w 2709408"/>
                <a:gd name="connsiteY46" fmla="*/ 25394 h 3154509"/>
                <a:gd name="connsiteX47" fmla="*/ 143188 w 2709408"/>
                <a:gd name="connsiteY47" fmla="*/ 27851 h 3154509"/>
                <a:gd name="connsiteX48" fmla="*/ 10452 w 2709408"/>
                <a:gd name="connsiteY48" fmla="*/ 25394 h 3154509"/>
                <a:gd name="connsiteX49" fmla="*/ 10452 w 2709408"/>
                <a:gd name="connsiteY49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517679 w 2709408"/>
                <a:gd name="connsiteY29" fmla="*/ 2372845 h 3154509"/>
                <a:gd name="connsiteX30" fmla="*/ 2473434 w 2709408"/>
                <a:gd name="connsiteY30" fmla="*/ 2328599 h 3154509"/>
                <a:gd name="connsiteX31" fmla="*/ 2443937 w 2709408"/>
                <a:gd name="connsiteY31" fmla="*/ 2284354 h 3154509"/>
                <a:gd name="connsiteX32" fmla="*/ 2399692 w 2709408"/>
                <a:gd name="connsiteY32" fmla="*/ 2240109 h 3154509"/>
                <a:gd name="connsiteX33" fmla="*/ 2237459 w 2709408"/>
                <a:gd name="connsiteY33" fmla="*/ 2107374 h 3154509"/>
                <a:gd name="connsiteX34" fmla="*/ 2163718 w 2709408"/>
                <a:gd name="connsiteY34" fmla="*/ 2033632 h 3154509"/>
                <a:gd name="connsiteX35" fmla="*/ 1647524 w 2709408"/>
                <a:gd name="connsiteY35" fmla="*/ 1502690 h 3154509"/>
                <a:gd name="connsiteX36" fmla="*/ 1426298 w 2709408"/>
                <a:gd name="connsiteY36" fmla="*/ 1163477 h 3154509"/>
                <a:gd name="connsiteX37" fmla="*/ 1337808 w 2709408"/>
                <a:gd name="connsiteY37" fmla="*/ 1015993 h 3154509"/>
                <a:gd name="connsiteX38" fmla="*/ 1308311 w 2709408"/>
                <a:gd name="connsiteY38" fmla="*/ 898006 h 3154509"/>
                <a:gd name="connsiteX39" fmla="*/ 1264066 w 2709408"/>
                <a:gd name="connsiteY39" fmla="*/ 750522 h 3154509"/>
                <a:gd name="connsiteX40" fmla="*/ 1305852 w 2709408"/>
                <a:gd name="connsiteY40" fmla="*/ 482595 h 3154509"/>
                <a:gd name="connsiteX41" fmla="*/ 1305852 w 2709408"/>
                <a:gd name="connsiteY41" fmla="*/ 25395 h 3154509"/>
                <a:gd name="connsiteX42" fmla="*/ 1229652 w 2709408"/>
                <a:gd name="connsiteY42" fmla="*/ 25394 h 3154509"/>
                <a:gd name="connsiteX43" fmla="*/ 1077252 w 2709408"/>
                <a:gd name="connsiteY43" fmla="*/ 25395 h 3154509"/>
                <a:gd name="connsiteX44" fmla="*/ 772452 w 2709408"/>
                <a:gd name="connsiteY44" fmla="*/ 25394 h 3154509"/>
                <a:gd name="connsiteX45" fmla="*/ 467652 w 2709408"/>
                <a:gd name="connsiteY45" fmla="*/ 25394 h 3154509"/>
                <a:gd name="connsiteX46" fmla="*/ 143188 w 2709408"/>
                <a:gd name="connsiteY46" fmla="*/ 27851 h 3154509"/>
                <a:gd name="connsiteX47" fmla="*/ 10452 w 2709408"/>
                <a:gd name="connsiteY47" fmla="*/ 25394 h 3154509"/>
                <a:gd name="connsiteX48" fmla="*/ 10452 w 2709408"/>
                <a:gd name="connsiteY48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517679 w 2709408"/>
                <a:gd name="connsiteY29" fmla="*/ 2372845 h 3154509"/>
                <a:gd name="connsiteX30" fmla="*/ 2473434 w 2709408"/>
                <a:gd name="connsiteY30" fmla="*/ 2328599 h 3154509"/>
                <a:gd name="connsiteX31" fmla="*/ 2399692 w 2709408"/>
                <a:gd name="connsiteY31" fmla="*/ 2240109 h 3154509"/>
                <a:gd name="connsiteX32" fmla="*/ 2237459 w 2709408"/>
                <a:gd name="connsiteY32" fmla="*/ 2107374 h 3154509"/>
                <a:gd name="connsiteX33" fmla="*/ 2163718 w 2709408"/>
                <a:gd name="connsiteY33" fmla="*/ 2033632 h 3154509"/>
                <a:gd name="connsiteX34" fmla="*/ 1647524 w 2709408"/>
                <a:gd name="connsiteY34" fmla="*/ 1502690 h 3154509"/>
                <a:gd name="connsiteX35" fmla="*/ 1426298 w 2709408"/>
                <a:gd name="connsiteY35" fmla="*/ 1163477 h 3154509"/>
                <a:gd name="connsiteX36" fmla="*/ 1337808 w 2709408"/>
                <a:gd name="connsiteY36" fmla="*/ 1015993 h 3154509"/>
                <a:gd name="connsiteX37" fmla="*/ 1308311 w 2709408"/>
                <a:gd name="connsiteY37" fmla="*/ 898006 h 3154509"/>
                <a:gd name="connsiteX38" fmla="*/ 1264066 w 2709408"/>
                <a:gd name="connsiteY38" fmla="*/ 750522 h 3154509"/>
                <a:gd name="connsiteX39" fmla="*/ 1305852 w 2709408"/>
                <a:gd name="connsiteY39" fmla="*/ 482595 h 3154509"/>
                <a:gd name="connsiteX40" fmla="*/ 1305852 w 2709408"/>
                <a:gd name="connsiteY40" fmla="*/ 25395 h 3154509"/>
                <a:gd name="connsiteX41" fmla="*/ 1229652 w 2709408"/>
                <a:gd name="connsiteY41" fmla="*/ 25394 h 3154509"/>
                <a:gd name="connsiteX42" fmla="*/ 1077252 w 2709408"/>
                <a:gd name="connsiteY42" fmla="*/ 25395 h 3154509"/>
                <a:gd name="connsiteX43" fmla="*/ 772452 w 2709408"/>
                <a:gd name="connsiteY43" fmla="*/ 25394 h 3154509"/>
                <a:gd name="connsiteX44" fmla="*/ 467652 w 2709408"/>
                <a:gd name="connsiteY44" fmla="*/ 25394 h 3154509"/>
                <a:gd name="connsiteX45" fmla="*/ 143188 w 2709408"/>
                <a:gd name="connsiteY45" fmla="*/ 27851 h 3154509"/>
                <a:gd name="connsiteX46" fmla="*/ 10452 w 2709408"/>
                <a:gd name="connsiteY46" fmla="*/ 25394 h 3154509"/>
                <a:gd name="connsiteX47" fmla="*/ 10452 w 2709408"/>
                <a:gd name="connsiteY47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517679 w 2709408"/>
                <a:gd name="connsiteY29" fmla="*/ 2372845 h 3154509"/>
                <a:gd name="connsiteX30" fmla="*/ 2399692 w 2709408"/>
                <a:gd name="connsiteY30" fmla="*/ 2240109 h 3154509"/>
                <a:gd name="connsiteX31" fmla="*/ 2237459 w 2709408"/>
                <a:gd name="connsiteY31" fmla="*/ 2107374 h 3154509"/>
                <a:gd name="connsiteX32" fmla="*/ 2163718 w 2709408"/>
                <a:gd name="connsiteY32" fmla="*/ 2033632 h 3154509"/>
                <a:gd name="connsiteX33" fmla="*/ 1647524 w 2709408"/>
                <a:gd name="connsiteY33" fmla="*/ 1502690 h 3154509"/>
                <a:gd name="connsiteX34" fmla="*/ 1426298 w 2709408"/>
                <a:gd name="connsiteY34" fmla="*/ 1163477 h 3154509"/>
                <a:gd name="connsiteX35" fmla="*/ 1337808 w 2709408"/>
                <a:gd name="connsiteY35" fmla="*/ 1015993 h 3154509"/>
                <a:gd name="connsiteX36" fmla="*/ 1308311 w 2709408"/>
                <a:gd name="connsiteY36" fmla="*/ 898006 h 3154509"/>
                <a:gd name="connsiteX37" fmla="*/ 1264066 w 2709408"/>
                <a:gd name="connsiteY37" fmla="*/ 750522 h 3154509"/>
                <a:gd name="connsiteX38" fmla="*/ 1305852 w 2709408"/>
                <a:gd name="connsiteY38" fmla="*/ 482595 h 3154509"/>
                <a:gd name="connsiteX39" fmla="*/ 1305852 w 2709408"/>
                <a:gd name="connsiteY39" fmla="*/ 25395 h 3154509"/>
                <a:gd name="connsiteX40" fmla="*/ 1229652 w 2709408"/>
                <a:gd name="connsiteY40" fmla="*/ 25394 h 3154509"/>
                <a:gd name="connsiteX41" fmla="*/ 1077252 w 2709408"/>
                <a:gd name="connsiteY41" fmla="*/ 25395 h 3154509"/>
                <a:gd name="connsiteX42" fmla="*/ 772452 w 2709408"/>
                <a:gd name="connsiteY42" fmla="*/ 25394 h 3154509"/>
                <a:gd name="connsiteX43" fmla="*/ 467652 w 2709408"/>
                <a:gd name="connsiteY43" fmla="*/ 25394 h 3154509"/>
                <a:gd name="connsiteX44" fmla="*/ 143188 w 2709408"/>
                <a:gd name="connsiteY44" fmla="*/ 27851 h 3154509"/>
                <a:gd name="connsiteX45" fmla="*/ 10452 w 2709408"/>
                <a:gd name="connsiteY45" fmla="*/ 25394 h 3154509"/>
                <a:gd name="connsiteX46" fmla="*/ 10452 w 2709408"/>
                <a:gd name="connsiteY46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532427 w 2709408"/>
                <a:gd name="connsiteY28" fmla="*/ 2417090 h 3154509"/>
                <a:gd name="connsiteX29" fmla="*/ 2399692 w 2709408"/>
                <a:gd name="connsiteY29" fmla="*/ 2240109 h 3154509"/>
                <a:gd name="connsiteX30" fmla="*/ 2237459 w 2709408"/>
                <a:gd name="connsiteY30" fmla="*/ 2107374 h 3154509"/>
                <a:gd name="connsiteX31" fmla="*/ 2163718 w 2709408"/>
                <a:gd name="connsiteY31" fmla="*/ 2033632 h 3154509"/>
                <a:gd name="connsiteX32" fmla="*/ 1647524 w 2709408"/>
                <a:gd name="connsiteY32" fmla="*/ 1502690 h 3154509"/>
                <a:gd name="connsiteX33" fmla="*/ 1426298 w 2709408"/>
                <a:gd name="connsiteY33" fmla="*/ 1163477 h 3154509"/>
                <a:gd name="connsiteX34" fmla="*/ 1337808 w 2709408"/>
                <a:gd name="connsiteY34" fmla="*/ 1015993 h 3154509"/>
                <a:gd name="connsiteX35" fmla="*/ 1308311 w 2709408"/>
                <a:gd name="connsiteY35" fmla="*/ 898006 h 3154509"/>
                <a:gd name="connsiteX36" fmla="*/ 1264066 w 2709408"/>
                <a:gd name="connsiteY36" fmla="*/ 750522 h 3154509"/>
                <a:gd name="connsiteX37" fmla="*/ 1305852 w 2709408"/>
                <a:gd name="connsiteY37" fmla="*/ 482595 h 3154509"/>
                <a:gd name="connsiteX38" fmla="*/ 1305852 w 2709408"/>
                <a:gd name="connsiteY38" fmla="*/ 25395 h 3154509"/>
                <a:gd name="connsiteX39" fmla="*/ 1229652 w 2709408"/>
                <a:gd name="connsiteY39" fmla="*/ 25394 h 3154509"/>
                <a:gd name="connsiteX40" fmla="*/ 1077252 w 2709408"/>
                <a:gd name="connsiteY40" fmla="*/ 25395 h 3154509"/>
                <a:gd name="connsiteX41" fmla="*/ 772452 w 2709408"/>
                <a:gd name="connsiteY41" fmla="*/ 25394 h 3154509"/>
                <a:gd name="connsiteX42" fmla="*/ 467652 w 2709408"/>
                <a:gd name="connsiteY42" fmla="*/ 25394 h 3154509"/>
                <a:gd name="connsiteX43" fmla="*/ 143188 w 2709408"/>
                <a:gd name="connsiteY43" fmla="*/ 27851 h 3154509"/>
                <a:gd name="connsiteX44" fmla="*/ 10452 w 2709408"/>
                <a:gd name="connsiteY44" fmla="*/ 25394 h 3154509"/>
                <a:gd name="connsiteX45" fmla="*/ 10452 w 2709408"/>
                <a:gd name="connsiteY45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606169 w 2709408"/>
                <a:gd name="connsiteY26" fmla="*/ 2549825 h 3154509"/>
                <a:gd name="connsiteX27" fmla="*/ 2576672 w 2709408"/>
                <a:gd name="connsiteY27" fmla="*/ 2505580 h 3154509"/>
                <a:gd name="connsiteX28" fmla="*/ 2399692 w 2709408"/>
                <a:gd name="connsiteY28" fmla="*/ 2240109 h 3154509"/>
                <a:gd name="connsiteX29" fmla="*/ 2237459 w 2709408"/>
                <a:gd name="connsiteY29" fmla="*/ 2107374 h 3154509"/>
                <a:gd name="connsiteX30" fmla="*/ 2163718 w 2709408"/>
                <a:gd name="connsiteY30" fmla="*/ 2033632 h 3154509"/>
                <a:gd name="connsiteX31" fmla="*/ 1647524 w 2709408"/>
                <a:gd name="connsiteY31" fmla="*/ 1502690 h 3154509"/>
                <a:gd name="connsiteX32" fmla="*/ 1426298 w 2709408"/>
                <a:gd name="connsiteY32" fmla="*/ 1163477 h 3154509"/>
                <a:gd name="connsiteX33" fmla="*/ 1337808 w 2709408"/>
                <a:gd name="connsiteY33" fmla="*/ 1015993 h 3154509"/>
                <a:gd name="connsiteX34" fmla="*/ 1308311 w 2709408"/>
                <a:gd name="connsiteY34" fmla="*/ 898006 h 3154509"/>
                <a:gd name="connsiteX35" fmla="*/ 1264066 w 2709408"/>
                <a:gd name="connsiteY35" fmla="*/ 750522 h 3154509"/>
                <a:gd name="connsiteX36" fmla="*/ 1305852 w 2709408"/>
                <a:gd name="connsiteY36" fmla="*/ 482595 h 3154509"/>
                <a:gd name="connsiteX37" fmla="*/ 1305852 w 2709408"/>
                <a:gd name="connsiteY37" fmla="*/ 25395 h 3154509"/>
                <a:gd name="connsiteX38" fmla="*/ 1229652 w 2709408"/>
                <a:gd name="connsiteY38" fmla="*/ 25394 h 3154509"/>
                <a:gd name="connsiteX39" fmla="*/ 1077252 w 2709408"/>
                <a:gd name="connsiteY39" fmla="*/ 25395 h 3154509"/>
                <a:gd name="connsiteX40" fmla="*/ 772452 w 2709408"/>
                <a:gd name="connsiteY40" fmla="*/ 25394 h 3154509"/>
                <a:gd name="connsiteX41" fmla="*/ 467652 w 2709408"/>
                <a:gd name="connsiteY41" fmla="*/ 25394 h 3154509"/>
                <a:gd name="connsiteX42" fmla="*/ 143188 w 2709408"/>
                <a:gd name="connsiteY42" fmla="*/ 27851 h 3154509"/>
                <a:gd name="connsiteX43" fmla="*/ 10452 w 2709408"/>
                <a:gd name="connsiteY43" fmla="*/ 25394 h 3154509"/>
                <a:gd name="connsiteX44" fmla="*/ 10452 w 2709408"/>
                <a:gd name="connsiteY44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94659 w 2709408"/>
                <a:gd name="connsiteY23" fmla="*/ 2815296 h 3154509"/>
                <a:gd name="connsiteX24" fmla="*/ 2650414 w 2709408"/>
                <a:gd name="connsiteY24" fmla="*/ 2682561 h 3154509"/>
                <a:gd name="connsiteX25" fmla="*/ 2620918 w 2709408"/>
                <a:gd name="connsiteY25" fmla="*/ 2594070 h 3154509"/>
                <a:gd name="connsiteX26" fmla="*/ 2576672 w 2709408"/>
                <a:gd name="connsiteY26" fmla="*/ 2505580 h 3154509"/>
                <a:gd name="connsiteX27" fmla="*/ 2399692 w 2709408"/>
                <a:gd name="connsiteY27" fmla="*/ 2240109 h 3154509"/>
                <a:gd name="connsiteX28" fmla="*/ 2237459 w 2709408"/>
                <a:gd name="connsiteY28" fmla="*/ 2107374 h 3154509"/>
                <a:gd name="connsiteX29" fmla="*/ 2163718 w 2709408"/>
                <a:gd name="connsiteY29" fmla="*/ 2033632 h 3154509"/>
                <a:gd name="connsiteX30" fmla="*/ 1647524 w 2709408"/>
                <a:gd name="connsiteY30" fmla="*/ 1502690 h 3154509"/>
                <a:gd name="connsiteX31" fmla="*/ 1426298 w 2709408"/>
                <a:gd name="connsiteY31" fmla="*/ 1163477 h 3154509"/>
                <a:gd name="connsiteX32" fmla="*/ 1337808 w 2709408"/>
                <a:gd name="connsiteY32" fmla="*/ 1015993 h 3154509"/>
                <a:gd name="connsiteX33" fmla="*/ 1308311 w 2709408"/>
                <a:gd name="connsiteY33" fmla="*/ 898006 h 3154509"/>
                <a:gd name="connsiteX34" fmla="*/ 1264066 w 2709408"/>
                <a:gd name="connsiteY34" fmla="*/ 750522 h 3154509"/>
                <a:gd name="connsiteX35" fmla="*/ 1305852 w 2709408"/>
                <a:gd name="connsiteY35" fmla="*/ 482595 h 3154509"/>
                <a:gd name="connsiteX36" fmla="*/ 1305852 w 2709408"/>
                <a:gd name="connsiteY36" fmla="*/ 25395 h 3154509"/>
                <a:gd name="connsiteX37" fmla="*/ 1229652 w 2709408"/>
                <a:gd name="connsiteY37" fmla="*/ 25394 h 3154509"/>
                <a:gd name="connsiteX38" fmla="*/ 1077252 w 2709408"/>
                <a:gd name="connsiteY38" fmla="*/ 25395 h 3154509"/>
                <a:gd name="connsiteX39" fmla="*/ 772452 w 2709408"/>
                <a:gd name="connsiteY39" fmla="*/ 25394 h 3154509"/>
                <a:gd name="connsiteX40" fmla="*/ 467652 w 2709408"/>
                <a:gd name="connsiteY40" fmla="*/ 25394 h 3154509"/>
                <a:gd name="connsiteX41" fmla="*/ 143188 w 2709408"/>
                <a:gd name="connsiteY41" fmla="*/ 27851 h 3154509"/>
                <a:gd name="connsiteX42" fmla="*/ 10452 w 2709408"/>
                <a:gd name="connsiteY42" fmla="*/ 25394 h 3154509"/>
                <a:gd name="connsiteX43" fmla="*/ 10452 w 2709408"/>
                <a:gd name="connsiteY43" fmla="*/ 25394 h 3154509"/>
                <a:gd name="connsiteX0" fmla="*/ 10452 w 2709408"/>
                <a:gd name="connsiteY0" fmla="*/ 25394 h 3154509"/>
                <a:gd name="connsiteX1" fmla="*/ 10452 w 2709408"/>
                <a:gd name="connsiteY1" fmla="*/ 101594 h 3154509"/>
                <a:gd name="connsiteX2" fmla="*/ 10452 w 2709408"/>
                <a:gd name="connsiteY2" fmla="*/ 330194 h 3154509"/>
                <a:gd name="connsiteX3" fmla="*/ 10452 w 2709408"/>
                <a:gd name="connsiteY3" fmla="*/ 482594 h 3154509"/>
                <a:gd name="connsiteX4" fmla="*/ 25201 w 2709408"/>
                <a:gd name="connsiteY4" fmla="*/ 662032 h 3154509"/>
                <a:gd name="connsiteX5" fmla="*/ 39950 w 2709408"/>
                <a:gd name="connsiteY5" fmla="*/ 735774 h 3154509"/>
                <a:gd name="connsiteX6" fmla="*/ 202182 w 2709408"/>
                <a:gd name="connsiteY6" fmla="*/ 1104483 h 3154509"/>
                <a:gd name="connsiteX7" fmla="*/ 275924 w 2709408"/>
                <a:gd name="connsiteY7" fmla="*/ 1266716 h 3154509"/>
                <a:gd name="connsiteX8" fmla="*/ 467653 w 2709408"/>
                <a:gd name="connsiteY8" fmla="*/ 1620677 h 3154509"/>
                <a:gd name="connsiteX9" fmla="*/ 600388 w 2709408"/>
                <a:gd name="connsiteY9" fmla="*/ 1827154 h 3154509"/>
                <a:gd name="connsiteX10" fmla="*/ 747872 w 2709408"/>
                <a:gd name="connsiteY10" fmla="*/ 2077877 h 3154509"/>
                <a:gd name="connsiteX11" fmla="*/ 954350 w 2709408"/>
                <a:gd name="connsiteY11" fmla="*/ 2328599 h 3154509"/>
                <a:gd name="connsiteX12" fmla="*/ 1077251 w 2709408"/>
                <a:gd name="connsiteY12" fmla="*/ 2539995 h 3154509"/>
                <a:gd name="connsiteX13" fmla="*/ 1229651 w 2709408"/>
                <a:gd name="connsiteY13" fmla="*/ 2768595 h 3154509"/>
                <a:gd name="connsiteX14" fmla="*/ 1736014 w 2709408"/>
                <a:gd name="connsiteY14" fmla="*/ 3066019 h 3154509"/>
                <a:gd name="connsiteX15" fmla="*/ 1868750 w 2709408"/>
                <a:gd name="connsiteY15" fmla="*/ 3125012 h 3154509"/>
                <a:gd name="connsiteX16" fmla="*/ 2016234 w 2709408"/>
                <a:gd name="connsiteY16" fmla="*/ 3154509 h 3154509"/>
                <a:gd name="connsiteX17" fmla="*/ 2414440 w 2709408"/>
                <a:gd name="connsiteY17" fmla="*/ 3139761 h 3154509"/>
                <a:gd name="connsiteX18" fmla="*/ 2517679 w 2709408"/>
                <a:gd name="connsiteY18" fmla="*/ 3125012 h 3154509"/>
                <a:gd name="connsiteX19" fmla="*/ 2635666 w 2709408"/>
                <a:gd name="connsiteY19" fmla="*/ 3110264 h 3154509"/>
                <a:gd name="connsiteX20" fmla="*/ 2679911 w 2709408"/>
                <a:gd name="connsiteY20" fmla="*/ 3095516 h 3154509"/>
                <a:gd name="connsiteX21" fmla="*/ 2694659 w 2709408"/>
                <a:gd name="connsiteY21" fmla="*/ 3051270 h 3154509"/>
                <a:gd name="connsiteX22" fmla="*/ 2709408 w 2709408"/>
                <a:gd name="connsiteY22" fmla="*/ 2977528 h 3154509"/>
                <a:gd name="connsiteX23" fmla="*/ 2650414 w 2709408"/>
                <a:gd name="connsiteY23" fmla="*/ 2682561 h 3154509"/>
                <a:gd name="connsiteX24" fmla="*/ 2620918 w 2709408"/>
                <a:gd name="connsiteY24" fmla="*/ 2594070 h 3154509"/>
                <a:gd name="connsiteX25" fmla="*/ 2576672 w 2709408"/>
                <a:gd name="connsiteY25" fmla="*/ 2505580 h 3154509"/>
                <a:gd name="connsiteX26" fmla="*/ 2399692 w 2709408"/>
                <a:gd name="connsiteY26" fmla="*/ 2240109 h 3154509"/>
                <a:gd name="connsiteX27" fmla="*/ 2237459 w 2709408"/>
                <a:gd name="connsiteY27" fmla="*/ 2107374 h 3154509"/>
                <a:gd name="connsiteX28" fmla="*/ 2163718 w 2709408"/>
                <a:gd name="connsiteY28" fmla="*/ 2033632 h 3154509"/>
                <a:gd name="connsiteX29" fmla="*/ 1647524 w 2709408"/>
                <a:gd name="connsiteY29" fmla="*/ 1502690 h 3154509"/>
                <a:gd name="connsiteX30" fmla="*/ 1426298 w 2709408"/>
                <a:gd name="connsiteY30" fmla="*/ 1163477 h 3154509"/>
                <a:gd name="connsiteX31" fmla="*/ 1337808 w 2709408"/>
                <a:gd name="connsiteY31" fmla="*/ 1015993 h 3154509"/>
                <a:gd name="connsiteX32" fmla="*/ 1308311 w 2709408"/>
                <a:gd name="connsiteY32" fmla="*/ 898006 h 3154509"/>
                <a:gd name="connsiteX33" fmla="*/ 1264066 w 2709408"/>
                <a:gd name="connsiteY33" fmla="*/ 750522 h 3154509"/>
                <a:gd name="connsiteX34" fmla="*/ 1305852 w 2709408"/>
                <a:gd name="connsiteY34" fmla="*/ 482595 h 3154509"/>
                <a:gd name="connsiteX35" fmla="*/ 1305852 w 2709408"/>
                <a:gd name="connsiteY35" fmla="*/ 25395 h 3154509"/>
                <a:gd name="connsiteX36" fmla="*/ 1229652 w 2709408"/>
                <a:gd name="connsiteY36" fmla="*/ 25394 h 3154509"/>
                <a:gd name="connsiteX37" fmla="*/ 1077252 w 2709408"/>
                <a:gd name="connsiteY37" fmla="*/ 25395 h 3154509"/>
                <a:gd name="connsiteX38" fmla="*/ 772452 w 2709408"/>
                <a:gd name="connsiteY38" fmla="*/ 25394 h 3154509"/>
                <a:gd name="connsiteX39" fmla="*/ 467652 w 2709408"/>
                <a:gd name="connsiteY39" fmla="*/ 25394 h 3154509"/>
                <a:gd name="connsiteX40" fmla="*/ 143188 w 2709408"/>
                <a:gd name="connsiteY40" fmla="*/ 27851 h 3154509"/>
                <a:gd name="connsiteX41" fmla="*/ 10452 w 2709408"/>
                <a:gd name="connsiteY41" fmla="*/ 25394 h 3154509"/>
                <a:gd name="connsiteX42" fmla="*/ 10452 w 2709408"/>
                <a:gd name="connsiteY42" fmla="*/ 25394 h 3154509"/>
                <a:gd name="connsiteX0" fmla="*/ 10452 w 2694659"/>
                <a:gd name="connsiteY0" fmla="*/ 25394 h 3154509"/>
                <a:gd name="connsiteX1" fmla="*/ 10452 w 2694659"/>
                <a:gd name="connsiteY1" fmla="*/ 101594 h 3154509"/>
                <a:gd name="connsiteX2" fmla="*/ 10452 w 2694659"/>
                <a:gd name="connsiteY2" fmla="*/ 330194 h 3154509"/>
                <a:gd name="connsiteX3" fmla="*/ 10452 w 2694659"/>
                <a:gd name="connsiteY3" fmla="*/ 482594 h 3154509"/>
                <a:gd name="connsiteX4" fmla="*/ 25201 w 2694659"/>
                <a:gd name="connsiteY4" fmla="*/ 662032 h 3154509"/>
                <a:gd name="connsiteX5" fmla="*/ 39950 w 2694659"/>
                <a:gd name="connsiteY5" fmla="*/ 735774 h 3154509"/>
                <a:gd name="connsiteX6" fmla="*/ 202182 w 2694659"/>
                <a:gd name="connsiteY6" fmla="*/ 1104483 h 3154509"/>
                <a:gd name="connsiteX7" fmla="*/ 275924 w 2694659"/>
                <a:gd name="connsiteY7" fmla="*/ 1266716 h 3154509"/>
                <a:gd name="connsiteX8" fmla="*/ 467653 w 2694659"/>
                <a:gd name="connsiteY8" fmla="*/ 1620677 h 3154509"/>
                <a:gd name="connsiteX9" fmla="*/ 600388 w 2694659"/>
                <a:gd name="connsiteY9" fmla="*/ 1827154 h 3154509"/>
                <a:gd name="connsiteX10" fmla="*/ 747872 w 2694659"/>
                <a:gd name="connsiteY10" fmla="*/ 2077877 h 3154509"/>
                <a:gd name="connsiteX11" fmla="*/ 954350 w 2694659"/>
                <a:gd name="connsiteY11" fmla="*/ 2328599 h 3154509"/>
                <a:gd name="connsiteX12" fmla="*/ 1077251 w 2694659"/>
                <a:gd name="connsiteY12" fmla="*/ 2539995 h 3154509"/>
                <a:gd name="connsiteX13" fmla="*/ 1229651 w 2694659"/>
                <a:gd name="connsiteY13" fmla="*/ 2768595 h 3154509"/>
                <a:gd name="connsiteX14" fmla="*/ 1736014 w 2694659"/>
                <a:gd name="connsiteY14" fmla="*/ 3066019 h 3154509"/>
                <a:gd name="connsiteX15" fmla="*/ 1868750 w 2694659"/>
                <a:gd name="connsiteY15" fmla="*/ 3125012 h 3154509"/>
                <a:gd name="connsiteX16" fmla="*/ 2016234 w 2694659"/>
                <a:gd name="connsiteY16" fmla="*/ 3154509 h 3154509"/>
                <a:gd name="connsiteX17" fmla="*/ 2414440 w 2694659"/>
                <a:gd name="connsiteY17" fmla="*/ 3139761 h 3154509"/>
                <a:gd name="connsiteX18" fmla="*/ 2517679 w 2694659"/>
                <a:gd name="connsiteY18" fmla="*/ 3125012 h 3154509"/>
                <a:gd name="connsiteX19" fmla="*/ 2635666 w 2694659"/>
                <a:gd name="connsiteY19" fmla="*/ 3110264 h 3154509"/>
                <a:gd name="connsiteX20" fmla="*/ 2679911 w 2694659"/>
                <a:gd name="connsiteY20" fmla="*/ 3095516 h 3154509"/>
                <a:gd name="connsiteX21" fmla="*/ 2694659 w 2694659"/>
                <a:gd name="connsiteY21" fmla="*/ 3051270 h 3154509"/>
                <a:gd name="connsiteX22" fmla="*/ 2650414 w 2694659"/>
                <a:gd name="connsiteY22" fmla="*/ 2682561 h 3154509"/>
                <a:gd name="connsiteX23" fmla="*/ 2620918 w 2694659"/>
                <a:gd name="connsiteY23" fmla="*/ 2594070 h 3154509"/>
                <a:gd name="connsiteX24" fmla="*/ 2576672 w 2694659"/>
                <a:gd name="connsiteY24" fmla="*/ 2505580 h 3154509"/>
                <a:gd name="connsiteX25" fmla="*/ 2399692 w 2694659"/>
                <a:gd name="connsiteY25" fmla="*/ 2240109 h 3154509"/>
                <a:gd name="connsiteX26" fmla="*/ 2237459 w 2694659"/>
                <a:gd name="connsiteY26" fmla="*/ 2107374 h 3154509"/>
                <a:gd name="connsiteX27" fmla="*/ 2163718 w 2694659"/>
                <a:gd name="connsiteY27" fmla="*/ 2033632 h 3154509"/>
                <a:gd name="connsiteX28" fmla="*/ 1647524 w 2694659"/>
                <a:gd name="connsiteY28" fmla="*/ 1502690 h 3154509"/>
                <a:gd name="connsiteX29" fmla="*/ 1426298 w 2694659"/>
                <a:gd name="connsiteY29" fmla="*/ 1163477 h 3154509"/>
                <a:gd name="connsiteX30" fmla="*/ 1337808 w 2694659"/>
                <a:gd name="connsiteY30" fmla="*/ 1015993 h 3154509"/>
                <a:gd name="connsiteX31" fmla="*/ 1308311 w 2694659"/>
                <a:gd name="connsiteY31" fmla="*/ 898006 h 3154509"/>
                <a:gd name="connsiteX32" fmla="*/ 1264066 w 2694659"/>
                <a:gd name="connsiteY32" fmla="*/ 750522 h 3154509"/>
                <a:gd name="connsiteX33" fmla="*/ 1305852 w 2694659"/>
                <a:gd name="connsiteY33" fmla="*/ 482595 h 3154509"/>
                <a:gd name="connsiteX34" fmla="*/ 1305852 w 2694659"/>
                <a:gd name="connsiteY34" fmla="*/ 25395 h 3154509"/>
                <a:gd name="connsiteX35" fmla="*/ 1229652 w 2694659"/>
                <a:gd name="connsiteY35" fmla="*/ 25394 h 3154509"/>
                <a:gd name="connsiteX36" fmla="*/ 1077252 w 2694659"/>
                <a:gd name="connsiteY36" fmla="*/ 25395 h 3154509"/>
                <a:gd name="connsiteX37" fmla="*/ 772452 w 2694659"/>
                <a:gd name="connsiteY37" fmla="*/ 25394 h 3154509"/>
                <a:gd name="connsiteX38" fmla="*/ 467652 w 2694659"/>
                <a:gd name="connsiteY38" fmla="*/ 25394 h 3154509"/>
                <a:gd name="connsiteX39" fmla="*/ 143188 w 2694659"/>
                <a:gd name="connsiteY39" fmla="*/ 27851 h 3154509"/>
                <a:gd name="connsiteX40" fmla="*/ 10452 w 2694659"/>
                <a:gd name="connsiteY40" fmla="*/ 25394 h 3154509"/>
                <a:gd name="connsiteX41" fmla="*/ 10452 w 2694659"/>
                <a:gd name="connsiteY41" fmla="*/ 25394 h 3154509"/>
                <a:gd name="connsiteX0" fmla="*/ 10452 w 2682369"/>
                <a:gd name="connsiteY0" fmla="*/ 25394 h 3166800"/>
                <a:gd name="connsiteX1" fmla="*/ 10452 w 2682369"/>
                <a:gd name="connsiteY1" fmla="*/ 101594 h 3166800"/>
                <a:gd name="connsiteX2" fmla="*/ 10452 w 2682369"/>
                <a:gd name="connsiteY2" fmla="*/ 330194 h 3166800"/>
                <a:gd name="connsiteX3" fmla="*/ 10452 w 2682369"/>
                <a:gd name="connsiteY3" fmla="*/ 482594 h 3166800"/>
                <a:gd name="connsiteX4" fmla="*/ 25201 w 2682369"/>
                <a:gd name="connsiteY4" fmla="*/ 662032 h 3166800"/>
                <a:gd name="connsiteX5" fmla="*/ 39950 w 2682369"/>
                <a:gd name="connsiteY5" fmla="*/ 735774 h 3166800"/>
                <a:gd name="connsiteX6" fmla="*/ 202182 w 2682369"/>
                <a:gd name="connsiteY6" fmla="*/ 1104483 h 3166800"/>
                <a:gd name="connsiteX7" fmla="*/ 275924 w 2682369"/>
                <a:gd name="connsiteY7" fmla="*/ 1266716 h 3166800"/>
                <a:gd name="connsiteX8" fmla="*/ 467653 w 2682369"/>
                <a:gd name="connsiteY8" fmla="*/ 1620677 h 3166800"/>
                <a:gd name="connsiteX9" fmla="*/ 600388 w 2682369"/>
                <a:gd name="connsiteY9" fmla="*/ 1827154 h 3166800"/>
                <a:gd name="connsiteX10" fmla="*/ 747872 w 2682369"/>
                <a:gd name="connsiteY10" fmla="*/ 2077877 h 3166800"/>
                <a:gd name="connsiteX11" fmla="*/ 954350 w 2682369"/>
                <a:gd name="connsiteY11" fmla="*/ 2328599 h 3166800"/>
                <a:gd name="connsiteX12" fmla="*/ 1077251 w 2682369"/>
                <a:gd name="connsiteY12" fmla="*/ 2539995 h 3166800"/>
                <a:gd name="connsiteX13" fmla="*/ 1229651 w 2682369"/>
                <a:gd name="connsiteY13" fmla="*/ 2768595 h 3166800"/>
                <a:gd name="connsiteX14" fmla="*/ 1736014 w 2682369"/>
                <a:gd name="connsiteY14" fmla="*/ 3066019 h 3166800"/>
                <a:gd name="connsiteX15" fmla="*/ 1868750 w 2682369"/>
                <a:gd name="connsiteY15" fmla="*/ 3125012 h 3166800"/>
                <a:gd name="connsiteX16" fmla="*/ 2016234 w 2682369"/>
                <a:gd name="connsiteY16" fmla="*/ 3154509 h 3166800"/>
                <a:gd name="connsiteX17" fmla="*/ 2414440 w 2682369"/>
                <a:gd name="connsiteY17" fmla="*/ 3139761 h 3166800"/>
                <a:gd name="connsiteX18" fmla="*/ 2517679 w 2682369"/>
                <a:gd name="connsiteY18" fmla="*/ 3125012 h 3166800"/>
                <a:gd name="connsiteX19" fmla="*/ 2635666 w 2682369"/>
                <a:gd name="connsiteY19" fmla="*/ 3110264 h 3166800"/>
                <a:gd name="connsiteX20" fmla="*/ 2679911 w 2682369"/>
                <a:gd name="connsiteY20" fmla="*/ 3095516 h 3166800"/>
                <a:gd name="connsiteX21" fmla="*/ 2650414 w 2682369"/>
                <a:gd name="connsiteY21" fmla="*/ 2682561 h 3166800"/>
                <a:gd name="connsiteX22" fmla="*/ 2620918 w 2682369"/>
                <a:gd name="connsiteY22" fmla="*/ 2594070 h 3166800"/>
                <a:gd name="connsiteX23" fmla="*/ 2576672 w 2682369"/>
                <a:gd name="connsiteY23" fmla="*/ 2505580 h 3166800"/>
                <a:gd name="connsiteX24" fmla="*/ 2399692 w 2682369"/>
                <a:gd name="connsiteY24" fmla="*/ 2240109 h 3166800"/>
                <a:gd name="connsiteX25" fmla="*/ 2237459 w 2682369"/>
                <a:gd name="connsiteY25" fmla="*/ 2107374 h 3166800"/>
                <a:gd name="connsiteX26" fmla="*/ 2163718 w 2682369"/>
                <a:gd name="connsiteY26" fmla="*/ 2033632 h 3166800"/>
                <a:gd name="connsiteX27" fmla="*/ 1647524 w 2682369"/>
                <a:gd name="connsiteY27" fmla="*/ 1502690 h 3166800"/>
                <a:gd name="connsiteX28" fmla="*/ 1426298 w 2682369"/>
                <a:gd name="connsiteY28" fmla="*/ 1163477 h 3166800"/>
                <a:gd name="connsiteX29" fmla="*/ 1337808 w 2682369"/>
                <a:gd name="connsiteY29" fmla="*/ 1015993 h 3166800"/>
                <a:gd name="connsiteX30" fmla="*/ 1308311 w 2682369"/>
                <a:gd name="connsiteY30" fmla="*/ 898006 h 3166800"/>
                <a:gd name="connsiteX31" fmla="*/ 1264066 w 2682369"/>
                <a:gd name="connsiteY31" fmla="*/ 750522 h 3166800"/>
                <a:gd name="connsiteX32" fmla="*/ 1305852 w 2682369"/>
                <a:gd name="connsiteY32" fmla="*/ 482595 h 3166800"/>
                <a:gd name="connsiteX33" fmla="*/ 1305852 w 2682369"/>
                <a:gd name="connsiteY33" fmla="*/ 25395 h 3166800"/>
                <a:gd name="connsiteX34" fmla="*/ 1229652 w 2682369"/>
                <a:gd name="connsiteY34" fmla="*/ 25394 h 3166800"/>
                <a:gd name="connsiteX35" fmla="*/ 1077252 w 2682369"/>
                <a:gd name="connsiteY35" fmla="*/ 25395 h 3166800"/>
                <a:gd name="connsiteX36" fmla="*/ 772452 w 2682369"/>
                <a:gd name="connsiteY36" fmla="*/ 25394 h 3166800"/>
                <a:gd name="connsiteX37" fmla="*/ 467652 w 2682369"/>
                <a:gd name="connsiteY37" fmla="*/ 25394 h 3166800"/>
                <a:gd name="connsiteX38" fmla="*/ 143188 w 2682369"/>
                <a:gd name="connsiteY38" fmla="*/ 27851 h 3166800"/>
                <a:gd name="connsiteX39" fmla="*/ 10452 w 2682369"/>
                <a:gd name="connsiteY39" fmla="*/ 25394 h 3166800"/>
                <a:gd name="connsiteX40" fmla="*/ 10452 w 2682369"/>
                <a:gd name="connsiteY40" fmla="*/ 25394 h 3166800"/>
                <a:gd name="connsiteX0" fmla="*/ 10452 w 2682369"/>
                <a:gd name="connsiteY0" fmla="*/ 25394 h 3154509"/>
                <a:gd name="connsiteX1" fmla="*/ 10452 w 2682369"/>
                <a:gd name="connsiteY1" fmla="*/ 101594 h 3154509"/>
                <a:gd name="connsiteX2" fmla="*/ 10452 w 2682369"/>
                <a:gd name="connsiteY2" fmla="*/ 330194 h 3154509"/>
                <a:gd name="connsiteX3" fmla="*/ 10452 w 2682369"/>
                <a:gd name="connsiteY3" fmla="*/ 482594 h 3154509"/>
                <a:gd name="connsiteX4" fmla="*/ 25201 w 2682369"/>
                <a:gd name="connsiteY4" fmla="*/ 662032 h 3154509"/>
                <a:gd name="connsiteX5" fmla="*/ 39950 w 2682369"/>
                <a:gd name="connsiteY5" fmla="*/ 735774 h 3154509"/>
                <a:gd name="connsiteX6" fmla="*/ 202182 w 2682369"/>
                <a:gd name="connsiteY6" fmla="*/ 1104483 h 3154509"/>
                <a:gd name="connsiteX7" fmla="*/ 275924 w 2682369"/>
                <a:gd name="connsiteY7" fmla="*/ 1266716 h 3154509"/>
                <a:gd name="connsiteX8" fmla="*/ 467653 w 2682369"/>
                <a:gd name="connsiteY8" fmla="*/ 1620677 h 3154509"/>
                <a:gd name="connsiteX9" fmla="*/ 600388 w 2682369"/>
                <a:gd name="connsiteY9" fmla="*/ 1827154 h 3154509"/>
                <a:gd name="connsiteX10" fmla="*/ 747872 w 2682369"/>
                <a:gd name="connsiteY10" fmla="*/ 2077877 h 3154509"/>
                <a:gd name="connsiteX11" fmla="*/ 954350 w 2682369"/>
                <a:gd name="connsiteY11" fmla="*/ 2328599 h 3154509"/>
                <a:gd name="connsiteX12" fmla="*/ 1077251 w 2682369"/>
                <a:gd name="connsiteY12" fmla="*/ 2539995 h 3154509"/>
                <a:gd name="connsiteX13" fmla="*/ 1229651 w 2682369"/>
                <a:gd name="connsiteY13" fmla="*/ 2768595 h 3154509"/>
                <a:gd name="connsiteX14" fmla="*/ 1736014 w 2682369"/>
                <a:gd name="connsiteY14" fmla="*/ 3066019 h 3154509"/>
                <a:gd name="connsiteX15" fmla="*/ 1868750 w 2682369"/>
                <a:gd name="connsiteY15" fmla="*/ 3125012 h 3154509"/>
                <a:gd name="connsiteX16" fmla="*/ 2016234 w 2682369"/>
                <a:gd name="connsiteY16" fmla="*/ 3154509 h 3154509"/>
                <a:gd name="connsiteX17" fmla="*/ 2414440 w 2682369"/>
                <a:gd name="connsiteY17" fmla="*/ 3139761 h 3154509"/>
                <a:gd name="connsiteX18" fmla="*/ 2517679 w 2682369"/>
                <a:gd name="connsiteY18" fmla="*/ 3125012 h 3154509"/>
                <a:gd name="connsiteX19" fmla="*/ 2679911 w 2682369"/>
                <a:gd name="connsiteY19" fmla="*/ 3095516 h 3154509"/>
                <a:gd name="connsiteX20" fmla="*/ 2650414 w 2682369"/>
                <a:gd name="connsiteY20" fmla="*/ 2682561 h 3154509"/>
                <a:gd name="connsiteX21" fmla="*/ 2620918 w 2682369"/>
                <a:gd name="connsiteY21" fmla="*/ 2594070 h 3154509"/>
                <a:gd name="connsiteX22" fmla="*/ 2576672 w 2682369"/>
                <a:gd name="connsiteY22" fmla="*/ 2505580 h 3154509"/>
                <a:gd name="connsiteX23" fmla="*/ 2399692 w 2682369"/>
                <a:gd name="connsiteY23" fmla="*/ 2240109 h 3154509"/>
                <a:gd name="connsiteX24" fmla="*/ 2237459 w 2682369"/>
                <a:gd name="connsiteY24" fmla="*/ 2107374 h 3154509"/>
                <a:gd name="connsiteX25" fmla="*/ 2163718 w 2682369"/>
                <a:gd name="connsiteY25" fmla="*/ 2033632 h 3154509"/>
                <a:gd name="connsiteX26" fmla="*/ 1647524 w 2682369"/>
                <a:gd name="connsiteY26" fmla="*/ 1502690 h 3154509"/>
                <a:gd name="connsiteX27" fmla="*/ 1426298 w 2682369"/>
                <a:gd name="connsiteY27" fmla="*/ 1163477 h 3154509"/>
                <a:gd name="connsiteX28" fmla="*/ 1337808 w 2682369"/>
                <a:gd name="connsiteY28" fmla="*/ 1015993 h 3154509"/>
                <a:gd name="connsiteX29" fmla="*/ 1308311 w 2682369"/>
                <a:gd name="connsiteY29" fmla="*/ 898006 h 3154509"/>
                <a:gd name="connsiteX30" fmla="*/ 1264066 w 2682369"/>
                <a:gd name="connsiteY30" fmla="*/ 750522 h 3154509"/>
                <a:gd name="connsiteX31" fmla="*/ 1305852 w 2682369"/>
                <a:gd name="connsiteY31" fmla="*/ 482595 h 3154509"/>
                <a:gd name="connsiteX32" fmla="*/ 1305852 w 2682369"/>
                <a:gd name="connsiteY32" fmla="*/ 25395 h 3154509"/>
                <a:gd name="connsiteX33" fmla="*/ 1229652 w 2682369"/>
                <a:gd name="connsiteY33" fmla="*/ 25394 h 3154509"/>
                <a:gd name="connsiteX34" fmla="*/ 1077252 w 2682369"/>
                <a:gd name="connsiteY34" fmla="*/ 25395 h 3154509"/>
                <a:gd name="connsiteX35" fmla="*/ 772452 w 2682369"/>
                <a:gd name="connsiteY35" fmla="*/ 25394 h 3154509"/>
                <a:gd name="connsiteX36" fmla="*/ 467652 w 2682369"/>
                <a:gd name="connsiteY36" fmla="*/ 25394 h 3154509"/>
                <a:gd name="connsiteX37" fmla="*/ 143188 w 2682369"/>
                <a:gd name="connsiteY37" fmla="*/ 27851 h 3154509"/>
                <a:gd name="connsiteX38" fmla="*/ 10452 w 2682369"/>
                <a:gd name="connsiteY38" fmla="*/ 25394 h 3154509"/>
                <a:gd name="connsiteX39" fmla="*/ 10452 w 2682369"/>
                <a:gd name="connsiteY39" fmla="*/ 25394 h 3154509"/>
                <a:gd name="connsiteX0" fmla="*/ 10452 w 2682369"/>
                <a:gd name="connsiteY0" fmla="*/ 25394 h 3154509"/>
                <a:gd name="connsiteX1" fmla="*/ 10452 w 2682369"/>
                <a:gd name="connsiteY1" fmla="*/ 101594 h 3154509"/>
                <a:gd name="connsiteX2" fmla="*/ 10452 w 2682369"/>
                <a:gd name="connsiteY2" fmla="*/ 330194 h 3154509"/>
                <a:gd name="connsiteX3" fmla="*/ 10452 w 2682369"/>
                <a:gd name="connsiteY3" fmla="*/ 482594 h 3154509"/>
                <a:gd name="connsiteX4" fmla="*/ 25201 w 2682369"/>
                <a:gd name="connsiteY4" fmla="*/ 662032 h 3154509"/>
                <a:gd name="connsiteX5" fmla="*/ 39950 w 2682369"/>
                <a:gd name="connsiteY5" fmla="*/ 735774 h 3154509"/>
                <a:gd name="connsiteX6" fmla="*/ 202182 w 2682369"/>
                <a:gd name="connsiteY6" fmla="*/ 1104483 h 3154509"/>
                <a:gd name="connsiteX7" fmla="*/ 275924 w 2682369"/>
                <a:gd name="connsiteY7" fmla="*/ 1266716 h 3154509"/>
                <a:gd name="connsiteX8" fmla="*/ 467653 w 2682369"/>
                <a:gd name="connsiteY8" fmla="*/ 1620677 h 3154509"/>
                <a:gd name="connsiteX9" fmla="*/ 600388 w 2682369"/>
                <a:gd name="connsiteY9" fmla="*/ 1827154 h 3154509"/>
                <a:gd name="connsiteX10" fmla="*/ 747872 w 2682369"/>
                <a:gd name="connsiteY10" fmla="*/ 2077877 h 3154509"/>
                <a:gd name="connsiteX11" fmla="*/ 954350 w 2682369"/>
                <a:gd name="connsiteY11" fmla="*/ 2328599 h 3154509"/>
                <a:gd name="connsiteX12" fmla="*/ 1077251 w 2682369"/>
                <a:gd name="connsiteY12" fmla="*/ 2539995 h 3154509"/>
                <a:gd name="connsiteX13" fmla="*/ 1229651 w 2682369"/>
                <a:gd name="connsiteY13" fmla="*/ 2768595 h 3154509"/>
                <a:gd name="connsiteX14" fmla="*/ 1868750 w 2682369"/>
                <a:gd name="connsiteY14" fmla="*/ 3125012 h 3154509"/>
                <a:gd name="connsiteX15" fmla="*/ 2016234 w 2682369"/>
                <a:gd name="connsiteY15" fmla="*/ 3154509 h 3154509"/>
                <a:gd name="connsiteX16" fmla="*/ 2414440 w 2682369"/>
                <a:gd name="connsiteY16" fmla="*/ 3139761 h 3154509"/>
                <a:gd name="connsiteX17" fmla="*/ 2517679 w 2682369"/>
                <a:gd name="connsiteY17" fmla="*/ 3125012 h 3154509"/>
                <a:gd name="connsiteX18" fmla="*/ 2679911 w 2682369"/>
                <a:gd name="connsiteY18" fmla="*/ 3095516 h 3154509"/>
                <a:gd name="connsiteX19" fmla="*/ 2650414 w 2682369"/>
                <a:gd name="connsiteY19" fmla="*/ 2682561 h 3154509"/>
                <a:gd name="connsiteX20" fmla="*/ 2620918 w 2682369"/>
                <a:gd name="connsiteY20" fmla="*/ 2594070 h 3154509"/>
                <a:gd name="connsiteX21" fmla="*/ 2576672 w 2682369"/>
                <a:gd name="connsiteY21" fmla="*/ 2505580 h 3154509"/>
                <a:gd name="connsiteX22" fmla="*/ 2399692 w 2682369"/>
                <a:gd name="connsiteY22" fmla="*/ 2240109 h 3154509"/>
                <a:gd name="connsiteX23" fmla="*/ 2237459 w 2682369"/>
                <a:gd name="connsiteY23" fmla="*/ 2107374 h 3154509"/>
                <a:gd name="connsiteX24" fmla="*/ 2163718 w 2682369"/>
                <a:gd name="connsiteY24" fmla="*/ 2033632 h 3154509"/>
                <a:gd name="connsiteX25" fmla="*/ 1647524 w 2682369"/>
                <a:gd name="connsiteY25" fmla="*/ 1502690 h 3154509"/>
                <a:gd name="connsiteX26" fmla="*/ 1426298 w 2682369"/>
                <a:gd name="connsiteY26" fmla="*/ 1163477 h 3154509"/>
                <a:gd name="connsiteX27" fmla="*/ 1337808 w 2682369"/>
                <a:gd name="connsiteY27" fmla="*/ 1015993 h 3154509"/>
                <a:gd name="connsiteX28" fmla="*/ 1308311 w 2682369"/>
                <a:gd name="connsiteY28" fmla="*/ 898006 h 3154509"/>
                <a:gd name="connsiteX29" fmla="*/ 1264066 w 2682369"/>
                <a:gd name="connsiteY29" fmla="*/ 750522 h 3154509"/>
                <a:gd name="connsiteX30" fmla="*/ 1305852 w 2682369"/>
                <a:gd name="connsiteY30" fmla="*/ 482595 h 3154509"/>
                <a:gd name="connsiteX31" fmla="*/ 1305852 w 2682369"/>
                <a:gd name="connsiteY31" fmla="*/ 25395 h 3154509"/>
                <a:gd name="connsiteX32" fmla="*/ 1229652 w 2682369"/>
                <a:gd name="connsiteY32" fmla="*/ 25394 h 3154509"/>
                <a:gd name="connsiteX33" fmla="*/ 1077252 w 2682369"/>
                <a:gd name="connsiteY33" fmla="*/ 25395 h 3154509"/>
                <a:gd name="connsiteX34" fmla="*/ 772452 w 2682369"/>
                <a:gd name="connsiteY34" fmla="*/ 25394 h 3154509"/>
                <a:gd name="connsiteX35" fmla="*/ 467652 w 2682369"/>
                <a:gd name="connsiteY35" fmla="*/ 25394 h 3154509"/>
                <a:gd name="connsiteX36" fmla="*/ 143188 w 2682369"/>
                <a:gd name="connsiteY36" fmla="*/ 27851 h 3154509"/>
                <a:gd name="connsiteX37" fmla="*/ 10452 w 2682369"/>
                <a:gd name="connsiteY37" fmla="*/ 25394 h 3154509"/>
                <a:gd name="connsiteX38" fmla="*/ 10452 w 2682369"/>
                <a:gd name="connsiteY38" fmla="*/ 25394 h 3154509"/>
                <a:gd name="connsiteX0" fmla="*/ 10452 w 2682369"/>
                <a:gd name="connsiteY0" fmla="*/ 25394 h 3186873"/>
                <a:gd name="connsiteX1" fmla="*/ 10452 w 2682369"/>
                <a:gd name="connsiteY1" fmla="*/ 101594 h 3186873"/>
                <a:gd name="connsiteX2" fmla="*/ 10452 w 2682369"/>
                <a:gd name="connsiteY2" fmla="*/ 330194 h 3186873"/>
                <a:gd name="connsiteX3" fmla="*/ 10452 w 2682369"/>
                <a:gd name="connsiteY3" fmla="*/ 482594 h 3186873"/>
                <a:gd name="connsiteX4" fmla="*/ 25201 w 2682369"/>
                <a:gd name="connsiteY4" fmla="*/ 662032 h 3186873"/>
                <a:gd name="connsiteX5" fmla="*/ 39950 w 2682369"/>
                <a:gd name="connsiteY5" fmla="*/ 735774 h 3186873"/>
                <a:gd name="connsiteX6" fmla="*/ 202182 w 2682369"/>
                <a:gd name="connsiteY6" fmla="*/ 1104483 h 3186873"/>
                <a:gd name="connsiteX7" fmla="*/ 275924 w 2682369"/>
                <a:gd name="connsiteY7" fmla="*/ 1266716 h 3186873"/>
                <a:gd name="connsiteX8" fmla="*/ 467653 w 2682369"/>
                <a:gd name="connsiteY8" fmla="*/ 1620677 h 3186873"/>
                <a:gd name="connsiteX9" fmla="*/ 600388 w 2682369"/>
                <a:gd name="connsiteY9" fmla="*/ 1827154 h 3186873"/>
                <a:gd name="connsiteX10" fmla="*/ 747872 w 2682369"/>
                <a:gd name="connsiteY10" fmla="*/ 2077877 h 3186873"/>
                <a:gd name="connsiteX11" fmla="*/ 954350 w 2682369"/>
                <a:gd name="connsiteY11" fmla="*/ 2328599 h 3186873"/>
                <a:gd name="connsiteX12" fmla="*/ 1077251 w 2682369"/>
                <a:gd name="connsiteY12" fmla="*/ 2539995 h 3186873"/>
                <a:gd name="connsiteX13" fmla="*/ 1229651 w 2682369"/>
                <a:gd name="connsiteY13" fmla="*/ 2768595 h 3186873"/>
                <a:gd name="connsiteX14" fmla="*/ 1868750 w 2682369"/>
                <a:gd name="connsiteY14" fmla="*/ 3125012 h 3186873"/>
                <a:gd name="connsiteX15" fmla="*/ 2414440 w 2682369"/>
                <a:gd name="connsiteY15" fmla="*/ 3139761 h 3186873"/>
                <a:gd name="connsiteX16" fmla="*/ 2517679 w 2682369"/>
                <a:gd name="connsiteY16" fmla="*/ 3125012 h 3186873"/>
                <a:gd name="connsiteX17" fmla="*/ 2679911 w 2682369"/>
                <a:gd name="connsiteY17" fmla="*/ 3095516 h 3186873"/>
                <a:gd name="connsiteX18" fmla="*/ 2650414 w 2682369"/>
                <a:gd name="connsiteY18" fmla="*/ 2682561 h 3186873"/>
                <a:gd name="connsiteX19" fmla="*/ 2620918 w 2682369"/>
                <a:gd name="connsiteY19" fmla="*/ 2594070 h 3186873"/>
                <a:gd name="connsiteX20" fmla="*/ 2576672 w 2682369"/>
                <a:gd name="connsiteY20" fmla="*/ 2505580 h 3186873"/>
                <a:gd name="connsiteX21" fmla="*/ 2399692 w 2682369"/>
                <a:gd name="connsiteY21" fmla="*/ 2240109 h 3186873"/>
                <a:gd name="connsiteX22" fmla="*/ 2237459 w 2682369"/>
                <a:gd name="connsiteY22" fmla="*/ 2107374 h 3186873"/>
                <a:gd name="connsiteX23" fmla="*/ 2163718 w 2682369"/>
                <a:gd name="connsiteY23" fmla="*/ 2033632 h 3186873"/>
                <a:gd name="connsiteX24" fmla="*/ 1647524 w 2682369"/>
                <a:gd name="connsiteY24" fmla="*/ 1502690 h 3186873"/>
                <a:gd name="connsiteX25" fmla="*/ 1426298 w 2682369"/>
                <a:gd name="connsiteY25" fmla="*/ 1163477 h 3186873"/>
                <a:gd name="connsiteX26" fmla="*/ 1337808 w 2682369"/>
                <a:gd name="connsiteY26" fmla="*/ 1015993 h 3186873"/>
                <a:gd name="connsiteX27" fmla="*/ 1308311 w 2682369"/>
                <a:gd name="connsiteY27" fmla="*/ 898006 h 3186873"/>
                <a:gd name="connsiteX28" fmla="*/ 1264066 w 2682369"/>
                <a:gd name="connsiteY28" fmla="*/ 750522 h 3186873"/>
                <a:gd name="connsiteX29" fmla="*/ 1305852 w 2682369"/>
                <a:gd name="connsiteY29" fmla="*/ 482595 h 3186873"/>
                <a:gd name="connsiteX30" fmla="*/ 1305852 w 2682369"/>
                <a:gd name="connsiteY30" fmla="*/ 25395 h 3186873"/>
                <a:gd name="connsiteX31" fmla="*/ 1229652 w 2682369"/>
                <a:gd name="connsiteY31" fmla="*/ 25394 h 3186873"/>
                <a:gd name="connsiteX32" fmla="*/ 1077252 w 2682369"/>
                <a:gd name="connsiteY32" fmla="*/ 25395 h 3186873"/>
                <a:gd name="connsiteX33" fmla="*/ 772452 w 2682369"/>
                <a:gd name="connsiteY33" fmla="*/ 25394 h 3186873"/>
                <a:gd name="connsiteX34" fmla="*/ 467652 w 2682369"/>
                <a:gd name="connsiteY34" fmla="*/ 25394 h 3186873"/>
                <a:gd name="connsiteX35" fmla="*/ 143188 w 2682369"/>
                <a:gd name="connsiteY35" fmla="*/ 27851 h 3186873"/>
                <a:gd name="connsiteX36" fmla="*/ 10452 w 2682369"/>
                <a:gd name="connsiteY36" fmla="*/ 25394 h 3186873"/>
                <a:gd name="connsiteX37" fmla="*/ 10452 w 2682369"/>
                <a:gd name="connsiteY37" fmla="*/ 25394 h 3186873"/>
                <a:gd name="connsiteX0" fmla="*/ 10452 w 2682369"/>
                <a:gd name="connsiteY0" fmla="*/ 25394 h 3211456"/>
                <a:gd name="connsiteX1" fmla="*/ 10452 w 2682369"/>
                <a:gd name="connsiteY1" fmla="*/ 101594 h 3211456"/>
                <a:gd name="connsiteX2" fmla="*/ 10452 w 2682369"/>
                <a:gd name="connsiteY2" fmla="*/ 330194 h 3211456"/>
                <a:gd name="connsiteX3" fmla="*/ 10452 w 2682369"/>
                <a:gd name="connsiteY3" fmla="*/ 482594 h 3211456"/>
                <a:gd name="connsiteX4" fmla="*/ 25201 w 2682369"/>
                <a:gd name="connsiteY4" fmla="*/ 662032 h 3211456"/>
                <a:gd name="connsiteX5" fmla="*/ 39950 w 2682369"/>
                <a:gd name="connsiteY5" fmla="*/ 735774 h 3211456"/>
                <a:gd name="connsiteX6" fmla="*/ 202182 w 2682369"/>
                <a:gd name="connsiteY6" fmla="*/ 1104483 h 3211456"/>
                <a:gd name="connsiteX7" fmla="*/ 275924 w 2682369"/>
                <a:gd name="connsiteY7" fmla="*/ 1266716 h 3211456"/>
                <a:gd name="connsiteX8" fmla="*/ 467653 w 2682369"/>
                <a:gd name="connsiteY8" fmla="*/ 1620677 h 3211456"/>
                <a:gd name="connsiteX9" fmla="*/ 600388 w 2682369"/>
                <a:gd name="connsiteY9" fmla="*/ 1827154 h 3211456"/>
                <a:gd name="connsiteX10" fmla="*/ 747872 w 2682369"/>
                <a:gd name="connsiteY10" fmla="*/ 2077877 h 3211456"/>
                <a:gd name="connsiteX11" fmla="*/ 954350 w 2682369"/>
                <a:gd name="connsiteY11" fmla="*/ 2328599 h 3211456"/>
                <a:gd name="connsiteX12" fmla="*/ 1077251 w 2682369"/>
                <a:gd name="connsiteY12" fmla="*/ 2539995 h 3211456"/>
                <a:gd name="connsiteX13" fmla="*/ 1229651 w 2682369"/>
                <a:gd name="connsiteY13" fmla="*/ 2768595 h 3211456"/>
                <a:gd name="connsiteX14" fmla="*/ 1915452 w 2682369"/>
                <a:gd name="connsiteY14" fmla="*/ 3149595 h 3211456"/>
                <a:gd name="connsiteX15" fmla="*/ 2414440 w 2682369"/>
                <a:gd name="connsiteY15" fmla="*/ 3139761 h 3211456"/>
                <a:gd name="connsiteX16" fmla="*/ 2517679 w 2682369"/>
                <a:gd name="connsiteY16" fmla="*/ 3125012 h 3211456"/>
                <a:gd name="connsiteX17" fmla="*/ 2679911 w 2682369"/>
                <a:gd name="connsiteY17" fmla="*/ 3095516 h 3211456"/>
                <a:gd name="connsiteX18" fmla="*/ 2650414 w 2682369"/>
                <a:gd name="connsiteY18" fmla="*/ 2682561 h 3211456"/>
                <a:gd name="connsiteX19" fmla="*/ 2620918 w 2682369"/>
                <a:gd name="connsiteY19" fmla="*/ 2594070 h 3211456"/>
                <a:gd name="connsiteX20" fmla="*/ 2576672 w 2682369"/>
                <a:gd name="connsiteY20" fmla="*/ 2505580 h 3211456"/>
                <a:gd name="connsiteX21" fmla="*/ 2399692 w 2682369"/>
                <a:gd name="connsiteY21" fmla="*/ 2240109 h 3211456"/>
                <a:gd name="connsiteX22" fmla="*/ 2237459 w 2682369"/>
                <a:gd name="connsiteY22" fmla="*/ 2107374 h 3211456"/>
                <a:gd name="connsiteX23" fmla="*/ 2163718 w 2682369"/>
                <a:gd name="connsiteY23" fmla="*/ 2033632 h 3211456"/>
                <a:gd name="connsiteX24" fmla="*/ 1647524 w 2682369"/>
                <a:gd name="connsiteY24" fmla="*/ 1502690 h 3211456"/>
                <a:gd name="connsiteX25" fmla="*/ 1426298 w 2682369"/>
                <a:gd name="connsiteY25" fmla="*/ 1163477 h 3211456"/>
                <a:gd name="connsiteX26" fmla="*/ 1337808 w 2682369"/>
                <a:gd name="connsiteY26" fmla="*/ 1015993 h 3211456"/>
                <a:gd name="connsiteX27" fmla="*/ 1308311 w 2682369"/>
                <a:gd name="connsiteY27" fmla="*/ 898006 h 3211456"/>
                <a:gd name="connsiteX28" fmla="*/ 1264066 w 2682369"/>
                <a:gd name="connsiteY28" fmla="*/ 750522 h 3211456"/>
                <a:gd name="connsiteX29" fmla="*/ 1305852 w 2682369"/>
                <a:gd name="connsiteY29" fmla="*/ 482595 h 3211456"/>
                <a:gd name="connsiteX30" fmla="*/ 1305852 w 2682369"/>
                <a:gd name="connsiteY30" fmla="*/ 25395 h 3211456"/>
                <a:gd name="connsiteX31" fmla="*/ 1229652 w 2682369"/>
                <a:gd name="connsiteY31" fmla="*/ 25394 h 3211456"/>
                <a:gd name="connsiteX32" fmla="*/ 1077252 w 2682369"/>
                <a:gd name="connsiteY32" fmla="*/ 25395 h 3211456"/>
                <a:gd name="connsiteX33" fmla="*/ 772452 w 2682369"/>
                <a:gd name="connsiteY33" fmla="*/ 25394 h 3211456"/>
                <a:gd name="connsiteX34" fmla="*/ 467652 w 2682369"/>
                <a:gd name="connsiteY34" fmla="*/ 25394 h 3211456"/>
                <a:gd name="connsiteX35" fmla="*/ 143188 w 2682369"/>
                <a:gd name="connsiteY35" fmla="*/ 27851 h 3211456"/>
                <a:gd name="connsiteX36" fmla="*/ 10452 w 2682369"/>
                <a:gd name="connsiteY36" fmla="*/ 25394 h 3211456"/>
                <a:gd name="connsiteX37" fmla="*/ 10452 w 2682369"/>
                <a:gd name="connsiteY37" fmla="*/ 25394 h 3211456"/>
                <a:gd name="connsiteX0" fmla="*/ 10452 w 2682369"/>
                <a:gd name="connsiteY0" fmla="*/ 25394 h 3211456"/>
                <a:gd name="connsiteX1" fmla="*/ 10452 w 2682369"/>
                <a:gd name="connsiteY1" fmla="*/ 101594 h 3211456"/>
                <a:gd name="connsiteX2" fmla="*/ 10452 w 2682369"/>
                <a:gd name="connsiteY2" fmla="*/ 330194 h 3211456"/>
                <a:gd name="connsiteX3" fmla="*/ 10452 w 2682369"/>
                <a:gd name="connsiteY3" fmla="*/ 482594 h 3211456"/>
                <a:gd name="connsiteX4" fmla="*/ 25201 w 2682369"/>
                <a:gd name="connsiteY4" fmla="*/ 662032 h 3211456"/>
                <a:gd name="connsiteX5" fmla="*/ 39950 w 2682369"/>
                <a:gd name="connsiteY5" fmla="*/ 735774 h 3211456"/>
                <a:gd name="connsiteX6" fmla="*/ 202182 w 2682369"/>
                <a:gd name="connsiteY6" fmla="*/ 1104483 h 3211456"/>
                <a:gd name="connsiteX7" fmla="*/ 275924 w 2682369"/>
                <a:gd name="connsiteY7" fmla="*/ 1266716 h 3211456"/>
                <a:gd name="connsiteX8" fmla="*/ 467653 w 2682369"/>
                <a:gd name="connsiteY8" fmla="*/ 1620677 h 3211456"/>
                <a:gd name="connsiteX9" fmla="*/ 600388 w 2682369"/>
                <a:gd name="connsiteY9" fmla="*/ 1827154 h 3211456"/>
                <a:gd name="connsiteX10" fmla="*/ 747872 w 2682369"/>
                <a:gd name="connsiteY10" fmla="*/ 2077877 h 3211456"/>
                <a:gd name="connsiteX11" fmla="*/ 954350 w 2682369"/>
                <a:gd name="connsiteY11" fmla="*/ 2328599 h 3211456"/>
                <a:gd name="connsiteX12" fmla="*/ 1077251 w 2682369"/>
                <a:gd name="connsiteY12" fmla="*/ 2539995 h 3211456"/>
                <a:gd name="connsiteX13" fmla="*/ 1229651 w 2682369"/>
                <a:gd name="connsiteY13" fmla="*/ 2768595 h 3211456"/>
                <a:gd name="connsiteX14" fmla="*/ 1915452 w 2682369"/>
                <a:gd name="connsiteY14" fmla="*/ 3149595 h 3211456"/>
                <a:gd name="connsiteX15" fmla="*/ 2414440 w 2682369"/>
                <a:gd name="connsiteY15" fmla="*/ 3139761 h 3211456"/>
                <a:gd name="connsiteX16" fmla="*/ 2517679 w 2682369"/>
                <a:gd name="connsiteY16" fmla="*/ 3125012 h 3211456"/>
                <a:gd name="connsiteX17" fmla="*/ 2679911 w 2682369"/>
                <a:gd name="connsiteY17" fmla="*/ 3095516 h 3211456"/>
                <a:gd name="connsiteX18" fmla="*/ 2650414 w 2682369"/>
                <a:gd name="connsiteY18" fmla="*/ 2682561 h 3211456"/>
                <a:gd name="connsiteX19" fmla="*/ 2620918 w 2682369"/>
                <a:gd name="connsiteY19" fmla="*/ 2594070 h 3211456"/>
                <a:gd name="connsiteX20" fmla="*/ 2576672 w 2682369"/>
                <a:gd name="connsiteY20" fmla="*/ 2505580 h 3211456"/>
                <a:gd name="connsiteX21" fmla="*/ 2399692 w 2682369"/>
                <a:gd name="connsiteY21" fmla="*/ 2240109 h 3211456"/>
                <a:gd name="connsiteX22" fmla="*/ 2237459 w 2682369"/>
                <a:gd name="connsiteY22" fmla="*/ 2107374 h 3211456"/>
                <a:gd name="connsiteX23" fmla="*/ 2163718 w 2682369"/>
                <a:gd name="connsiteY23" fmla="*/ 2033632 h 3211456"/>
                <a:gd name="connsiteX24" fmla="*/ 1647524 w 2682369"/>
                <a:gd name="connsiteY24" fmla="*/ 1502690 h 3211456"/>
                <a:gd name="connsiteX25" fmla="*/ 1426298 w 2682369"/>
                <a:gd name="connsiteY25" fmla="*/ 1163477 h 3211456"/>
                <a:gd name="connsiteX26" fmla="*/ 1337808 w 2682369"/>
                <a:gd name="connsiteY26" fmla="*/ 1015993 h 3211456"/>
                <a:gd name="connsiteX27" fmla="*/ 1308311 w 2682369"/>
                <a:gd name="connsiteY27" fmla="*/ 898006 h 3211456"/>
                <a:gd name="connsiteX28" fmla="*/ 1264066 w 2682369"/>
                <a:gd name="connsiteY28" fmla="*/ 750522 h 3211456"/>
                <a:gd name="connsiteX29" fmla="*/ 1305852 w 2682369"/>
                <a:gd name="connsiteY29" fmla="*/ 482595 h 3211456"/>
                <a:gd name="connsiteX30" fmla="*/ 1305852 w 2682369"/>
                <a:gd name="connsiteY30" fmla="*/ 25395 h 3211456"/>
                <a:gd name="connsiteX31" fmla="*/ 1229652 w 2682369"/>
                <a:gd name="connsiteY31" fmla="*/ 25394 h 3211456"/>
                <a:gd name="connsiteX32" fmla="*/ 1077252 w 2682369"/>
                <a:gd name="connsiteY32" fmla="*/ 25395 h 3211456"/>
                <a:gd name="connsiteX33" fmla="*/ 772452 w 2682369"/>
                <a:gd name="connsiteY33" fmla="*/ 25394 h 3211456"/>
                <a:gd name="connsiteX34" fmla="*/ 467652 w 2682369"/>
                <a:gd name="connsiteY34" fmla="*/ 25394 h 3211456"/>
                <a:gd name="connsiteX35" fmla="*/ 143188 w 2682369"/>
                <a:gd name="connsiteY35" fmla="*/ 27851 h 3211456"/>
                <a:gd name="connsiteX36" fmla="*/ 10452 w 2682369"/>
                <a:gd name="connsiteY36" fmla="*/ 25394 h 3211456"/>
                <a:gd name="connsiteX37" fmla="*/ 10452 w 2682369"/>
                <a:gd name="connsiteY37" fmla="*/ 25394 h 3211456"/>
                <a:gd name="connsiteX0" fmla="*/ 10452 w 2682369"/>
                <a:gd name="connsiteY0" fmla="*/ 25394 h 3211455"/>
                <a:gd name="connsiteX1" fmla="*/ 10452 w 2682369"/>
                <a:gd name="connsiteY1" fmla="*/ 101594 h 3211455"/>
                <a:gd name="connsiteX2" fmla="*/ 10452 w 2682369"/>
                <a:gd name="connsiteY2" fmla="*/ 330194 h 3211455"/>
                <a:gd name="connsiteX3" fmla="*/ 10452 w 2682369"/>
                <a:gd name="connsiteY3" fmla="*/ 482594 h 3211455"/>
                <a:gd name="connsiteX4" fmla="*/ 25201 w 2682369"/>
                <a:gd name="connsiteY4" fmla="*/ 662032 h 3211455"/>
                <a:gd name="connsiteX5" fmla="*/ 39950 w 2682369"/>
                <a:gd name="connsiteY5" fmla="*/ 735774 h 3211455"/>
                <a:gd name="connsiteX6" fmla="*/ 202182 w 2682369"/>
                <a:gd name="connsiteY6" fmla="*/ 1104483 h 3211455"/>
                <a:gd name="connsiteX7" fmla="*/ 275924 w 2682369"/>
                <a:gd name="connsiteY7" fmla="*/ 1266716 h 3211455"/>
                <a:gd name="connsiteX8" fmla="*/ 467653 w 2682369"/>
                <a:gd name="connsiteY8" fmla="*/ 1620677 h 3211455"/>
                <a:gd name="connsiteX9" fmla="*/ 600388 w 2682369"/>
                <a:gd name="connsiteY9" fmla="*/ 1827154 h 3211455"/>
                <a:gd name="connsiteX10" fmla="*/ 747872 w 2682369"/>
                <a:gd name="connsiteY10" fmla="*/ 2077877 h 3211455"/>
                <a:gd name="connsiteX11" fmla="*/ 954350 w 2682369"/>
                <a:gd name="connsiteY11" fmla="*/ 2328599 h 3211455"/>
                <a:gd name="connsiteX12" fmla="*/ 1077251 w 2682369"/>
                <a:gd name="connsiteY12" fmla="*/ 2539995 h 3211455"/>
                <a:gd name="connsiteX13" fmla="*/ 1229651 w 2682369"/>
                <a:gd name="connsiteY13" fmla="*/ 2768595 h 3211455"/>
                <a:gd name="connsiteX14" fmla="*/ 1915452 w 2682369"/>
                <a:gd name="connsiteY14" fmla="*/ 3149594 h 3211455"/>
                <a:gd name="connsiteX15" fmla="*/ 2414440 w 2682369"/>
                <a:gd name="connsiteY15" fmla="*/ 3139761 h 3211455"/>
                <a:gd name="connsiteX16" fmla="*/ 2517679 w 2682369"/>
                <a:gd name="connsiteY16" fmla="*/ 3125012 h 3211455"/>
                <a:gd name="connsiteX17" fmla="*/ 2679911 w 2682369"/>
                <a:gd name="connsiteY17" fmla="*/ 3095516 h 3211455"/>
                <a:gd name="connsiteX18" fmla="*/ 2650414 w 2682369"/>
                <a:gd name="connsiteY18" fmla="*/ 2682561 h 3211455"/>
                <a:gd name="connsiteX19" fmla="*/ 2620918 w 2682369"/>
                <a:gd name="connsiteY19" fmla="*/ 2594070 h 3211455"/>
                <a:gd name="connsiteX20" fmla="*/ 2576672 w 2682369"/>
                <a:gd name="connsiteY20" fmla="*/ 2505580 h 3211455"/>
                <a:gd name="connsiteX21" fmla="*/ 2399692 w 2682369"/>
                <a:gd name="connsiteY21" fmla="*/ 2240109 h 3211455"/>
                <a:gd name="connsiteX22" fmla="*/ 2237459 w 2682369"/>
                <a:gd name="connsiteY22" fmla="*/ 2107374 h 3211455"/>
                <a:gd name="connsiteX23" fmla="*/ 2163718 w 2682369"/>
                <a:gd name="connsiteY23" fmla="*/ 2033632 h 3211455"/>
                <a:gd name="connsiteX24" fmla="*/ 1647524 w 2682369"/>
                <a:gd name="connsiteY24" fmla="*/ 1502690 h 3211455"/>
                <a:gd name="connsiteX25" fmla="*/ 1426298 w 2682369"/>
                <a:gd name="connsiteY25" fmla="*/ 1163477 h 3211455"/>
                <a:gd name="connsiteX26" fmla="*/ 1337808 w 2682369"/>
                <a:gd name="connsiteY26" fmla="*/ 1015993 h 3211455"/>
                <a:gd name="connsiteX27" fmla="*/ 1308311 w 2682369"/>
                <a:gd name="connsiteY27" fmla="*/ 898006 h 3211455"/>
                <a:gd name="connsiteX28" fmla="*/ 1264066 w 2682369"/>
                <a:gd name="connsiteY28" fmla="*/ 750522 h 3211455"/>
                <a:gd name="connsiteX29" fmla="*/ 1305852 w 2682369"/>
                <a:gd name="connsiteY29" fmla="*/ 482595 h 3211455"/>
                <a:gd name="connsiteX30" fmla="*/ 1305852 w 2682369"/>
                <a:gd name="connsiteY30" fmla="*/ 25395 h 3211455"/>
                <a:gd name="connsiteX31" fmla="*/ 1229652 w 2682369"/>
                <a:gd name="connsiteY31" fmla="*/ 25394 h 3211455"/>
                <a:gd name="connsiteX32" fmla="*/ 1077252 w 2682369"/>
                <a:gd name="connsiteY32" fmla="*/ 25395 h 3211455"/>
                <a:gd name="connsiteX33" fmla="*/ 772452 w 2682369"/>
                <a:gd name="connsiteY33" fmla="*/ 25394 h 3211455"/>
                <a:gd name="connsiteX34" fmla="*/ 467652 w 2682369"/>
                <a:gd name="connsiteY34" fmla="*/ 25394 h 3211455"/>
                <a:gd name="connsiteX35" fmla="*/ 143188 w 2682369"/>
                <a:gd name="connsiteY35" fmla="*/ 27851 h 3211455"/>
                <a:gd name="connsiteX36" fmla="*/ 10452 w 2682369"/>
                <a:gd name="connsiteY36" fmla="*/ 25394 h 3211455"/>
                <a:gd name="connsiteX37" fmla="*/ 10452 w 2682369"/>
                <a:gd name="connsiteY37" fmla="*/ 25394 h 3211455"/>
                <a:gd name="connsiteX0" fmla="*/ 10452 w 2682369"/>
                <a:gd name="connsiteY0" fmla="*/ 25394 h 3192405"/>
                <a:gd name="connsiteX1" fmla="*/ 10452 w 2682369"/>
                <a:gd name="connsiteY1" fmla="*/ 101594 h 3192405"/>
                <a:gd name="connsiteX2" fmla="*/ 10452 w 2682369"/>
                <a:gd name="connsiteY2" fmla="*/ 330194 h 3192405"/>
                <a:gd name="connsiteX3" fmla="*/ 10452 w 2682369"/>
                <a:gd name="connsiteY3" fmla="*/ 482594 h 3192405"/>
                <a:gd name="connsiteX4" fmla="*/ 25201 w 2682369"/>
                <a:gd name="connsiteY4" fmla="*/ 662032 h 3192405"/>
                <a:gd name="connsiteX5" fmla="*/ 39950 w 2682369"/>
                <a:gd name="connsiteY5" fmla="*/ 735774 h 3192405"/>
                <a:gd name="connsiteX6" fmla="*/ 202182 w 2682369"/>
                <a:gd name="connsiteY6" fmla="*/ 1104483 h 3192405"/>
                <a:gd name="connsiteX7" fmla="*/ 275924 w 2682369"/>
                <a:gd name="connsiteY7" fmla="*/ 1266716 h 3192405"/>
                <a:gd name="connsiteX8" fmla="*/ 467653 w 2682369"/>
                <a:gd name="connsiteY8" fmla="*/ 1620677 h 3192405"/>
                <a:gd name="connsiteX9" fmla="*/ 600388 w 2682369"/>
                <a:gd name="connsiteY9" fmla="*/ 1827154 h 3192405"/>
                <a:gd name="connsiteX10" fmla="*/ 747872 w 2682369"/>
                <a:gd name="connsiteY10" fmla="*/ 2077877 h 3192405"/>
                <a:gd name="connsiteX11" fmla="*/ 954350 w 2682369"/>
                <a:gd name="connsiteY11" fmla="*/ 2328599 h 3192405"/>
                <a:gd name="connsiteX12" fmla="*/ 1077251 w 2682369"/>
                <a:gd name="connsiteY12" fmla="*/ 2539995 h 3192405"/>
                <a:gd name="connsiteX13" fmla="*/ 1229651 w 2682369"/>
                <a:gd name="connsiteY13" fmla="*/ 2768595 h 3192405"/>
                <a:gd name="connsiteX14" fmla="*/ 1915452 w 2682369"/>
                <a:gd name="connsiteY14" fmla="*/ 3149594 h 3192405"/>
                <a:gd name="connsiteX15" fmla="*/ 2414440 w 2682369"/>
                <a:gd name="connsiteY15" fmla="*/ 3139761 h 3192405"/>
                <a:gd name="connsiteX16" fmla="*/ 2517679 w 2682369"/>
                <a:gd name="connsiteY16" fmla="*/ 3125012 h 3192405"/>
                <a:gd name="connsiteX17" fmla="*/ 2679911 w 2682369"/>
                <a:gd name="connsiteY17" fmla="*/ 3095516 h 3192405"/>
                <a:gd name="connsiteX18" fmla="*/ 2650414 w 2682369"/>
                <a:gd name="connsiteY18" fmla="*/ 2682561 h 3192405"/>
                <a:gd name="connsiteX19" fmla="*/ 2620918 w 2682369"/>
                <a:gd name="connsiteY19" fmla="*/ 2594070 h 3192405"/>
                <a:gd name="connsiteX20" fmla="*/ 2576672 w 2682369"/>
                <a:gd name="connsiteY20" fmla="*/ 2505580 h 3192405"/>
                <a:gd name="connsiteX21" fmla="*/ 2399692 w 2682369"/>
                <a:gd name="connsiteY21" fmla="*/ 2240109 h 3192405"/>
                <a:gd name="connsiteX22" fmla="*/ 2237459 w 2682369"/>
                <a:gd name="connsiteY22" fmla="*/ 2107374 h 3192405"/>
                <a:gd name="connsiteX23" fmla="*/ 2163718 w 2682369"/>
                <a:gd name="connsiteY23" fmla="*/ 2033632 h 3192405"/>
                <a:gd name="connsiteX24" fmla="*/ 1647524 w 2682369"/>
                <a:gd name="connsiteY24" fmla="*/ 1502690 h 3192405"/>
                <a:gd name="connsiteX25" fmla="*/ 1426298 w 2682369"/>
                <a:gd name="connsiteY25" fmla="*/ 1163477 h 3192405"/>
                <a:gd name="connsiteX26" fmla="*/ 1337808 w 2682369"/>
                <a:gd name="connsiteY26" fmla="*/ 1015993 h 3192405"/>
                <a:gd name="connsiteX27" fmla="*/ 1308311 w 2682369"/>
                <a:gd name="connsiteY27" fmla="*/ 898006 h 3192405"/>
                <a:gd name="connsiteX28" fmla="*/ 1264066 w 2682369"/>
                <a:gd name="connsiteY28" fmla="*/ 750522 h 3192405"/>
                <a:gd name="connsiteX29" fmla="*/ 1305852 w 2682369"/>
                <a:gd name="connsiteY29" fmla="*/ 482595 h 3192405"/>
                <a:gd name="connsiteX30" fmla="*/ 1305852 w 2682369"/>
                <a:gd name="connsiteY30" fmla="*/ 25395 h 3192405"/>
                <a:gd name="connsiteX31" fmla="*/ 1229652 w 2682369"/>
                <a:gd name="connsiteY31" fmla="*/ 25394 h 3192405"/>
                <a:gd name="connsiteX32" fmla="*/ 1077252 w 2682369"/>
                <a:gd name="connsiteY32" fmla="*/ 25395 h 3192405"/>
                <a:gd name="connsiteX33" fmla="*/ 772452 w 2682369"/>
                <a:gd name="connsiteY33" fmla="*/ 25394 h 3192405"/>
                <a:gd name="connsiteX34" fmla="*/ 467652 w 2682369"/>
                <a:gd name="connsiteY34" fmla="*/ 25394 h 3192405"/>
                <a:gd name="connsiteX35" fmla="*/ 143188 w 2682369"/>
                <a:gd name="connsiteY35" fmla="*/ 27851 h 3192405"/>
                <a:gd name="connsiteX36" fmla="*/ 10452 w 2682369"/>
                <a:gd name="connsiteY36" fmla="*/ 25394 h 3192405"/>
                <a:gd name="connsiteX37" fmla="*/ 10452 w 2682369"/>
                <a:gd name="connsiteY37" fmla="*/ 25394 h 3192405"/>
                <a:gd name="connsiteX0" fmla="*/ 10452 w 2682369"/>
                <a:gd name="connsiteY0" fmla="*/ 25394 h 3192405"/>
                <a:gd name="connsiteX1" fmla="*/ 10452 w 2682369"/>
                <a:gd name="connsiteY1" fmla="*/ 101594 h 3192405"/>
                <a:gd name="connsiteX2" fmla="*/ 10452 w 2682369"/>
                <a:gd name="connsiteY2" fmla="*/ 330194 h 3192405"/>
                <a:gd name="connsiteX3" fmla="*/ 10452 w 2682369"/>
                <a:gd name="connsiteY3" fmla="*/ 482594 h 3192405"/>
                <a:gd name="connsiteX4" fmla="*/ 25201 w 2682369"/>
                <a:gd name="connsiteY4" fmla="*/ 662032 h 3192405"/>
                <a:gd name="connsiteX5" fmla="*/ 39950 w 2682369"/>
                <a:gd name="connsiteY5" fmla="*/ 735774 h 3192405"/>
                <a:gd name="connsiteX6" fmla="*/ 202182 w 2682369"/>
                <a:gd name="connsiteY6" fmla="*/ 1104483 h 3192405"/>
                <a:gd name="connsiteX7" fmla="*/ 275924 w 2682369"/>
                <a:gd name="connsiteY7" fmla="*/ 1266716 h 3192405"/>
                <a:gd name="connsiteX8" fmla="*/ 467653 w 2682369"/>
                <a:gd name="connsiteY8" fmla="*/ 1620677 h 3192405"/>
                <a:gd name="connsiteX9" fmla="*/ 600388 w 2682369"/>
                <a:gd name="connsiteY9" fmla="*/ 1827154 h 3192405"/>
                <a:gd name="connsiteX10" fmla="*/ 747872 w 2682369"/>
                <a:gd name="connsiteY10" fmla="*/ 2077877 h 3192405"/>
                <a:gd name="connsiteX11" fmla="*/ 954350 w 2682369"/>
                <a:gd name="connsiteY11" fmla="*/ 2328599 h 3192405"/>
                <a:gd name="connsiteX12" fmla="*/ 1077251 w 2682369"/>
                <a:gd name="connsiteY12" fmla="*/ 2539995 h 3192405"/>
                <a:gd name="connsiteX13" fmla="*/ 1229651 w 2682369"/>
                <a:gd name="connsiteY13" fmla="*/ 2768595 h 3192405"/>
                <a:gd name="connsiteX14" fmla="*/ 1915452 w 2682369"/>
                <a:gd name="connsiteY14" fmla="*/ 3149594 h 3192405"/>
                <a:gd name="connsiteX15" fmla="*/ 2414440 w 2682369"/>
                <a:gd name="connsiteY15" fmla="*/ 3139761 h 3192405"/>
                <a:gd name="connsiteX16" fmla="*/ 2517679 w 2682369"/>
                <a:gd name="connsiteY16" fmla="*/ 3125012 h 3192405"/>
                <a:gd name="connsiteX17" fmla="*/ 2679911 w 2682369"/>
                <a:gd name="connsiteY17" fmla="*/ 3095516 h 3192405"/>
                <a:gd name="connsiteX18" fmla="*/ 2650414 w 2682369"/>
                <a:gd name="connsiteY18" fmla="*/ 2682561 h 3192405"/>
                <a:gd name="connsiteX19" fmla="*/ 2620918 w 2682369"/>
                <a:gd name="connsiteY19" fmla="*/ 2594070 h 3192405"/>
                <a:gd name="connsiteX20" fmla="*/ 2576672 w 2682369"/>
                <a:gd name="connsiteY20" fmla="*/ 2505580 h 3192405"/>
                <a:gd name="connsiteX21" fmla="*/ 2399692 w 2682369"/>
                <a:gd name="connsiteY21" fmla="*/ 2240109 h 3192405"/>
                <a:gd name="connsiteX22" fmla="*/ 2237459 w 2682369"/>
                <a:gd name="connsiteY22" fmla="*/ 2107374 h 3192405"/>
                <a:gd name="connsiteX23" fmla="*/ 2163718 w 2682369"/>
                <a:gd name="connsiteY23" fmla="*/ 2033632 h 3192405"/>
                <a:gd name="connsiteX24" fmla="*/ 1647524 w 2682369"/>
                <a:gd name="connsiteY24" fmla="*/ 1502690 h 3192405"/>
                <a:gd name="connsiteX25" fmla="*/ 1426298 w 2682369"/>
                <a:gd name="connsiteY25" fmla="*/ 1163477 h 3192405"/>
                <a:gd name="connsiteX26" fmla="*/ 1337808 w 2682369"/>
                <a:gd name="connsiteY26" fmla="*/ 1015993 h 3192405"/>
                <a:gd name="connsiteX27" fmla="*/ 1308311 w 2682369"/>
                <a:gd name="connsiteY27" fmla="*/ 898006 h 3192405"/>
                <a:gd name="connsiteX28" fmla="*/ 1264066 w 2682369"/>
                <a:gd name="connsiteY28" fmla="*/ 750522 h 3192405"/>
                <a:gd name="connsiteX29" fmla="*/ 1305852 w 2682369"/>
                <a:gd name="connsiteY29" fmla="*/ 482595 h 3192405"/>
                <a:gd name="connsiteX30" fmla="*/ 1305852 w 2682369"/>
                <a:gd name="connsiteY30" fmla="*/ 25395 h 3192405"/>
                <a:gd name="connsiteX31" fmla="*/ 1229652 w 2682369"/>
                <a:gd name="connsiteY31" fmla="*/ 25394 h 3192405"/>
                <a:gd name="connsiteX32" fmla="*/ 1077252 w 2682369"/>
                <a:gd name="connsiteY32" fmla="*/ 25395 h 3192405"/>
                <a:gd name="connsiteX33" fmla="*/ 772452 w 2682369"/>
                <a:gd name="connsiteY33" fmla="*/ 25394 h 3192405"/>
                <a:gd name="connsiteX34" fmla="*/ 467652 w 2682369"/>
                <a:gd name="connsiteY34" fmla="*/ 25394 h 3192405"/>
                <a:gd name="connsiteX35" fmla="*/ 143188 w 2682369"/>
                <a:gd name="connsiteY35" fmla="*/ 27851 h 3192405"/>
                <a:gd name="connsiteX36" fmla="*/ 10452 w 2682369"/>
                <a:gd name="connsiteY36" fmla="*/ 25394 h 3192405"/>
                <a:gd name="connsiteX37" fmla="*/ 10452 w 2682369"/>
                <a:gd name="connsiteY37" fmla="*/ 25394 h 3192405"/>
                <a:gd name="connsiteX0" fmla="*/ 10452 w 2682369"/>
                <a:gd name="connsiteY0" fmla="*/ 25394 h 3268606"/>
                <a:gd name="connsiteX1" fmla="*/ 10452 w 2682369"/>
                <a:gd name="connsiteY1" fmla="*/ 101594 h 3268606"/>
                <a:gd name="connsiteX2" fmla="*/ 10452 w 2682369"/>
                <a:gd name="connsiteY2" fmla="*/ 330194 h 3268606"/>
                <a:gd name="connsiteX3" fmla="*/ 10452 w 2682369"/>
                <a:gd name="connsiteY3" fmla="*/ 482594 h 3268606"/>
                <a:gd name="connsiteX4" fmla="*/ 25201 w 2682369"/>
                <a:gd name="connsiteY4" fmla="*/ 662032 h 3268606"/>
                <a:gd name="connsiteX5" fmla="*/ 39950 w 2682369"/>
                <a:gd name="connsiteY5" fmla="*/ 735774 h 3268606"/>
                <a:gd name="connsiteX6" fmla="*/ 202182 w 2682369"/>
                <a:gd name="connsiteY6" fmla="*/ 1104483 h 3268606"/>
                <a:gd name="connsiteX7" fmla="*/ 275924 w 2682369"/>
                <a:gd name="connsiteY7" fmla="*/ 1266716 h 3268606"/>
                <a:gd name="connsiteX8" fmla="*/ 467653 w 2682369"/>
                <a:gd name="connsiteY8" fmla="*/ 1620677 h 3268606"/>
                <a:gd name="connsiteX9" fmla="*/ 600388 w 2682369"/>
                <a:gd name="connsiteY9" fmla="*/ 1827154 h 3268606"/>
                <a:gd name="connsiteX10" fmla="*/ 747872 w 2682369"/>
                <a:gd name="connsiteY10" fmla="*/ 2077877 h 3268606"/>
                <a:gd name="connsiteX11" fmla="*/ 954350 w 2682369"/>
                <a:gd name="connsiteY11" fmla="*/ 2328599 h 3268606"/>
                <a:gd name="connsiteX12" fmla="*/ 1077251 w 2682369"/>
                <a:gd name="connsiteY12" fmla="*/ 2539995 h 3268606"/>
                <a:gd name="connsiteX13" fmla="*/ 1229651 w 2682369"/>
                <a:gd name="connsiteY13" fmla="*/ 2768595 h 3268606"/>
                <a:gd name="connsiteX14" fmla="*/ 1915452 w 2682369"/>
                <a:gd name="connsiteY14" fmla="*/ 3225795 h 3268606"/>
                <a:gd name="connsiteX15" fmla="*/ 2414440 w 2682369"/>
                <a:gd name="connsiteY15" fmla="*/ 3139761 h 3268606"/>
                <a:gd name="connsiteX16" fmla="*/ 2517679 w 2682369"/>
                <a:gd name="connsiteY16" fmla="*/ 3125012 h 3268606"/>
                <a:gd name="connsiteX17" fmla="*/ 2679911 w 2682369"/>
                <a:gd name="connsiteY17" fmla="*/ 3095516 h 3268606"/>
                <a:gd name="connsiteX18" fmla="*/ 2650414 w 2682369"/>
                <a:gd name="connsiteY18" fmla="*/ 2682561 h 3268606"/>
                <a:gd name="connsiteX19" fmla="*/ 2620918 w 2682369"/>
                <a:gd name="connsiteY19" fmla="*/ 2594070 h 3268606"/>
                <a:gd name="connsiteX20" fmla="*/ 2576672 w 2682369"/>
                <a:gd name="connsiteY20" fmla="*/ 2505580 h 3268606"/>
                <a:gd name="connsiteX21" fmla="*/ 2399692 w 2682369"/>
                <a:gd name="connsiteY21" fmla="*/ 2240109 h 3268606"/>
                <a:gd name="connsiteX22" fmla="*/ 2237459 w 2682369"/>
                <a:gd name="connsiteY22" fmla="*/ 2107374 h 3268606"/>
                <a:gd name="connsiteX23" fmla="*/ 2163718 w 2682369"/>
                <a:gd name="connsiteY23" fmla="*/ 2033632 h 3268606"/>
                <a:gd name="connsiteX24" fmla="*/ 1647524 w 2682369"/>
                <a:gd name="connsiteY24" fmla="*/ 1502690 h 3268606"/>
                <a:gd name="connsiteX25" fmla="*/ 1426298 w 2682369"/>
                <a:gd name="connsiteY25" fmla="*/ 1163477 h 3268606"/>
                <a:gd name="connsiteX26" fmla="*/ 1337808 w 2682369"/>
                <a:gd name="connsiteY26" fmla="*/ 1015993 h 3268606"/>
                <a:gd name="connsiteX27" fmla="*/ 1308311 w 2682369"/>
                <a:gd name="connsiteY27" fmla="*/ 898006 h 3268606"/>
                <a:gd name="connsiteX28" fmla="*/ 1264066 w 2682369"/>
                <a:gd name="connsiteY28" fmla="*/ 750522 h 3268606"/>
                <a:gd name="connsiteX29" fmla="*/ 1305852 w 2682369"/>
                <a:gd name="connsiteY29" fmla="*/ 482595 h 3268606"/>
                <a:gd name="connsiteX30" fmla="*/ 1305852 w 2682369"/>
                <a:gd name="connsiteY30" fmla="*/ 25395 h 3268606"/>
                <a:gd name="connsiteX31" fmla="*/ 1229652 w 2682369"/>
                <a:gd name="connsiteY31" fmla="*/ 25394 h 3268606"/>
                <a:gd name="connsiteX32" fmla="*/ 1077252 w 2682369"/>
                <a:gd name="connsiteY32" fmla="*/ 25395 h 3268606"/>
                <a:gd name="connsiteX33" fmla="*/ 772452 w 2682369"/>
                <a:gd name="connsiteY33" fmla="*/ 25394 h 3268606"/>
                <a:gd name="connsiteX34" fmla="*/ 467652 w 2682369"/>
                <a:gd name="connsiteY34" fmla="*/ 25394 h 3268606"/>
                <a:gd name="connsiteX35" fmla="*/ 143188 w 2682369"/>
                <a:gd name="connsiteY35" fmla="*/ 27851 h 3268606"/>
                <a:gd name="connsiteX36" fmla="*/ 10452 w 2682369"/>
                <a:gd name="connsiteY36" fmla="*/ 25394 h 3268606"/>
                <a:gd name="connsiteX37" fmla="*/ 10452 w 2682369"/>
                <a:gd name="connsiteY37" fmla="*/ 25394 h 3268606"/>
                <a:gd name="connsiteX0" fmla="*/ 10452 w 2682369"/>
                <a:gd name="connsiteY0" fmla="*/ 25394 h 3237650"/>
                <a:gd name="connsiteX1" fmla="*/ 10452 w 2682369"/>
                <a:gd name="connsiteY1" fmla="*/ 101594 h 3237650"/>
                <a:gd name="connsiteX2" fmla="*/ 10452 w 2682369"/>
                <a:gd name="connsiteY2" fmla="*/ 330194 h 3237650"/>
                <a:gd name="connsiteX3" fmla="*/ 10452 w 2682369"/>
                <a:gd name="connsiteY3" fmla="*/ 482594 h 3237650"/>
                <a:gd name="connsiteX4" fmla="*/ 25201 w 2682369"/>
                <a:gd name="connsiteY4" fmla="*/ 662032 h 3237650"/>
                <a:gd name="connsiteX5" fmla="*/ 39950 w 2682369"/>
                <a:gd name="connsiteY5" fmla="*/ 735774 h 3237650"/>
                <a:gd name="connsiteX6" fmla="*/ 202182 w 2682369"/>
                <a:gd name="connsiteY6" fmla="*/ 1104483 h 3237650"/>
                <a:gd name="connsiteX7" fmla="*/ 275924 w 2682369"/>
                <a:gd name="connsiteY7" fmla="*/ 1266716 h 3237650"/>
                <a:gd name="connsiteX8" fmla="*/ 467653 w 2682369"/>
                <a:gd name="connsiteY8" fmla="*/ 1620677 h 3237650"/>
                <a:gd name="connsiteX9" fmla="*/ 600388 w 2682369"/>
                <a:gd name="connsiteY9" fmla="*/ 1827154 h 3237650"/>
                <a:gd name="connsiteX10" fmla="*/ 747872 w 2682369"/>
                <a:gd name="connsiteY10" fmla="*/ 2077877 h 3237650"/>
                <a:gd name="connsiteX11" fmla="*/ 954350 w 2682369"/>
                <a:gd name="connsiteY11" fmla="*/ 2328599 h 3237650"/>
                <a:gd name="connsiteX12" fmla="*/ 1077251 w 2682369"/>
                <a:gd name="connsiteY12" fmla="*/ 2539995 h 3237650"/>
                <a:gd name="connsiteX13" fmla="*/ 1229651 w 2682369"/>
                <a:gd name="connsiteY13" fmla="*/ 2768595 h 3237650"/>
                <a:gd name="connsiteX14" fmla="*/ 1915452 w 2682369"/>
                <a:gd name="connsiteY14" fmla="*/ 3225795 h 3237650"/>
                <a:gd name="connsiteX15" fmla="*/ 2414440 w 2682369"/>
                <a:gd name="connsiteY15" fmla="*/ 3139761 h 3237650"/>
                <a:gd name="connsiteX16" fmla="*/ 2517679 w 2682369"/>
                <a:gd name="connsiteY16" fmla="*/ 3125012 h 3237650"/>
                <a:gd name="connsiteX17" fmla="*/ 2679911 w 2682369"/>
                <a:gd name="connsiteY17" fmla="*/ 3095516 h 3237650"/>
                <a:gd name="connsiteX18" fmla="*/ 2650414 w 2682369"/>
                <a:gd name="connsiteY18" fmla="*/ 2682561 h 3237650"/>
                <a:gd name="connsiteX19" fmla="*/ 2620918 w 2682369"/>
                <a:gd name="connsiteY19" fmla="*/ 2594070 h 3237650"/>
                <a:gd name="connsiteX20" fmla="*/ 2576672 w 2682369"/>
                <a:gd name="connsiteY20" fmla="*/ 2505580 h 3237650"/>
                <a:gd name="connsiteX21" fmla="*/ 2399692 w 2682369"/>
                <a:gd name="connsiteY21" fmla="*/ 2240109 h 3237650"/>
                <a:gd name="connsiteX22" fmla="*/ 2237459 w 2682369"/>
                <a:gd name="connsiteY22" fmla="*/ 2107374 h 3237650"/>
                <a:gd name="connsiteX23" fmla="*/ 2163718 w 2682369"/>
                <a:gd name="connsiteY23" fmla="*/ 2033632 h 3237650"/>
                <a:gd name="connsiteX24" fmla="*/ 1647524 w 2682369"/>
                <a:gd name="connsiteY24" fmla="*/ 1502690 h 3237650"/>
                <a:gd name="connsiteX25" fmla="*/ 1426298 w 2682369"/>
                <a:gd name="connsiteY25" fmla="*/ 1163477 h 3237650"/>
                <a:gd name="connsiteX26" fmla="*/ 1337808 w 2682369"/>
                <a:gd name="connsiteY26" fmla="*/ 1015993 h 3237650"/>
                <a:gd name="connsiteX27" fmla="*/ 1308311 w 2682369"/>
                <a:gd name="connsiteY27" fmla="*/ 898006 h 3237650"/>
                <a:gd name="connsiteX28" fmla="*/ 1264066 w 2682369"/>
                <a:gd name="connsiteY28" fmla="*/ 750522 h 3237650"/>
                <a:gd name="connsiteX29" fmla="*/ 1305852 w 2682369"/>
                <a:gd name="connsiteY29" fmla="*/ 482595 h 3237650"/>
                <a:gd name="connsiteX30" fmla="*/ 1305852 w 2682369"/>
                <a:gd name="connsiteY30" fmla="*/ 25395 h 3237650"/>
                <a:gd name="connsiteX31" fmla="*/ 1229652 w 2682369"/>
                <a:gd name="connsiteY31" fmla="*/ 25394 h 3237650"/>
                <a:gd name="connsiteX32" fmla="*/ 1077252 w 2682369"/>
                <a:gd name="connsiteY32" fmla="*/ 25395 h 3237650"/>
                <a:gd name="connsiteX33" fmla="*/ 772452 w 2682369"/>
                <a:gd name="connsiteY33" fmla="*/ 25394 h 3237650"/>
                <a:gd name="connsiteX34" fmla="*/ 467652 w 2682369"/>
                <a:gd name="connsiteY34" fmla="*/ 25394 h 3237650"/>
                <a:gd name="connsiteX35" fmla="*/ 143188 w 2682369"/>
                <a:gd name="connsiteY35" fmla="*/ 27851 h 3237650"/>
                <a:gd name="connsiteX36" fmla="*/ 10452 w 2682369"/>
                <a:gd name="connsiteY36" fmla="*/ 25394 h 3237650"/>
                <a:gd name="connsiteX37" fmla="*/ 10452 w 2682369"/>
                <a:gd name="connsiteY37" fmla="*/ 25394 h 3237650"/>
                <a:gd name="connsiteX0" fmla="*/ 10452 w 2682369"/>
                <a:gd name="connsiteY0" fmla="*/ 25394 h 3161449"/>
                <a:gd name="connsiteX1" fmla="*/ 10452 w 2682369"/>
                <a:gd name="connsiteY1" fmla="*/ 101594 h 3161449"/>
                <a:gd name="connsiteX2" fmla="*/ 10452 w 2682369"/>
                <a:gd name="connsiteY2" fmla="*/ 330194 h 3161449"/>
                <a:gd name="connsiteX3" fmla="*/ 10452 w 2682369"/>
                <a:gd name="connsiteY3" fmla="*/ 482594 h 3161449"/>
                <a:gd name="connsiteX4" fmla="*/ 25201 w 2682369"/>
                <a:gd name="connsiteY4" fmla="*/ 662032 h 3161449"/>
                <a:gd name="connsiteX5" fmla="*/ 39950 w 2682369"/>
                <a:gd name="connsiteY5" fmla="*/ 735774 h 3161449"/>
                <a:gd name="connsiteX6" fmla="*/ 202182 w 2682369"/>
                <a:gd name="connsiteY6" fmla="*/ 1104483 h 3161449"/>
                <a:gd name="connsiteX7" fmla="*/ 275924 w 2682369"/>
                <a:gd name="connsiteY7" fmla="*/ 1266716 h 3161449"/>
                <a:gd name="connsiteX8" fmla="*/ 467653 w 2682369"/>
                <a:gd name="connsiteY8" fmla="*/ 1620677 h 3161449"/>
                <a:gd name="connsiteX9" fmla="*/ 600388 w 2682369"/>
                <a:gd name="connsiteY9" fmla="*/ 1827154 h 3161449"/>
                <a:gd name="connsiteX10" fmla="*/ 747872 w 2682369"/>
                <a:gd name="connsiteY10" fmla="*/ 2077877 h 3161449"/>
                <a:gd name="connsiteX11" fmla="*/ 954350 w 2682369"/>
                <a:gd name="connsiteY11" fmla="*/ 2328599 h 3161449"/>
                <a:gd name="connsiteX12" fmla="*/ 1077251 w 2682369"/>
                <a:gd name="connsiteY12" fmla="*/ 2539995 h 3161449"/>
                <a:gd name="connsiteX13" fmla="*/ 1229651 w 2682369"/>
                <a:gd name="connsiteY13" fmla="*/ 2768595 h 3161449"/>
                <a:gd name="connsiteX14" fmla="*/ 1915452 w 2682369"/>
                <a:gd name="connsiteY14" fmla="*/ 3149594 h 3161449"/>
                <a:gd name="connsiteX15" fmla="*/ 2414440 w 2682369"/>
                <a:gd name="connsiteY15" fmla="*/ 3139761 h 3161449"/>
                <a:gd name="connsiteX16" fmla="*/ 2517679 w 2682369"/>
                <a:gd name="connsiteY16" fmla="*/ 3125012 h 3161449"/>
                <a:gd name="connsiteX17" fmla="*/ 2679911 w 2682369"/>
                <a:gd name="connsiteY17" fmla="*/ 3095516 h 3161449"/>
                <a:gd name="connsiteX18" fmla="*/ 2650414 w 2682369"/>
                <a:gd name="connsiteY18" fmla="*/ 2682561 h 3161449"/>
                <a:gd name="connsiteX19" fmla="*/ 2620918 w 2682369"/>
                <a:gd name="connsiteY19" fmla="*/ 2594070 h 3161449"/>
                <a:gd name="connsiteX20" fmla="*/ 2576672 w 2682369"/>
                <a:gd name="connsiteY20" fmla="*/ 2505580 h 3161449"/>
                <a:gd name="connsiteX21" fmla="*/ 2399692 w 2682369"/>
                <a:gd name="connsiteY21" fmla="*/ 2240109 h 3161449"/>
                <a:gd name="connsiteX22" fmla="*/ 2237459 w 2682369"/>
                <a:gd name="connsiteY22" fmla="*/ 2107374 h 3161449"/>
                <a:gd name="connsiteX23" fmla="*/ 2163718 w 2682369"/>
                <a:gd name="connsiteY23" fmla="*/ 2033632 h 3161449"/>
                <a:gd name="connsiteX24" fmla="*/ 1647524 w 2682369"/>
                <a:gd name="connsiteY24" fmla="*/ 1502690 h 3161449"/>
                <a:gd name="connsiteX25" fmla="*/ 1426298 w 2682369"/>
                <a:gd name="connsiteY25" fmla="*/ 1163477 h 3161449"/>
                <a:gd name="connsiteX26" fmla="*/ 1337808 w 2682369"/>
                <a:gd name="connsiteY26" fmla="*/ 1015993 h 3161449"/>
                <a:gd name="connsiteX27" fmla="*/ 1308311 w 2682369"/>
                <a:gd name="connsiteY27" fmla="*/ 898006 h 3161449"/>
                <a:gd name="connsiteX28" fmla="*/ 1264066 w 2682369"/>
                <a:gd name="connsiteY28" fmla="*/ 750522 h 3161449"/>
                <a:gd name="connsiteX29" fmla="*/ 1305852 w 2682369"/>
                <a:gd name="connsiteY29" fmla="*/ 482595 h 3161449"/>
                <a:gd name="connsiteX30" fmla="*/ 1305852 w 2682369"/>
                <a:gd name="connsiteY30" fmla="*/ 25395 h 3161449"/>
                <a:gd name="connsiteX31" fmla="*/ 1229652 w 2682369"/>
                <a:gd name="connsiteY31" fmla="*/ 25394 h 3161449"/>
                <a:gd name="connsiteX32" fmla="*/ 1077252 w 2682369"/>
                <a:gd name="connsiteY32" fmla="*/ 25395 h 3161449"/>
                <a:gd name="connsiteX33" fmla="*/ 772452 w 2682369"/>
                <a:gd name="connsiteY33" fmla="*/ 25394 h 3161449"/>
                <a:gd name="connsiteX34" fmla="*/ 467652 w 2682369"/>
                <a:gd name="connsiteY34" fmla="*/ 25394 h 3161449"/>
                <a:gd name="connsiteX35" fmla="*/ 143188 w 2682369"/>
                <a:gd name="connsiteY35" fmla="*/ 27851 h 3161449"/>
                <a:gd name="connsiteX36" fmla="*/ 10452 w 2682369"/>
                <a:gd name="connsiteY36" fmla="*/ 25394 h 3161449"/>
                <a:gd name="connsiteX37" fmla="*/ 10452 w 2682369"/>
                <a:gd name="connsiteY37" fmla="*/ 25394 h 3161449"/>
                <a:gd name="connsiteX0" fmla="*/ 10452 w 2682369"/>
                <a:gd name="connsiteY0" fmla="*/ 25394 h 3208997"/>
                <a:gd name="connsiteX1" fmla="*/ 10452 w 2682369"/>
                <a:gd name="connsiteY1" fmla="*/ 101594 h 3208997"/>
                <a:gd name="connsiteX2" fmla="*/ 10452 w 2682369"/>
                <a:gd name="connsiteY2" fmla="*/ 330194 h 3208997"/>
                <a:gd name="connsiteX3" fmla="*/ 10452 w 2682369"/>
                <a:gd name="connsiteY3" fmla="*/ 482594 h 3208997"/>
                <a:gd name="connsiteX4" fmla="*/ 25201 w 2682369"/>
                <a:gd name="connsiteY4" fmla="*/ 662032 h 3208997"/>
                <a:gd name="connsiteX5" fmla="*/ 39950 w 2682369"/>
                <a:gd name="connsiteY5" fmla="*/ 735774 h 3208997"/>
                <a:gd name="connsiteX6" fmla="*/ 202182 w 2682369"/>
                <a:gd name="connsiteY6" fmla="*/ 1104483 h 3208997"/>
                <a:gd name="connsiteX7" fmla="*/ 275924 w 2682369"/>
                <a:gd name="connsiteY7" fmla="*/ 1266716 h 3208997"/>
                <a:gd name="connsiteX8" fmla="*/ 467653 w 2682369"/>
                <a:gd name="connsiteY8" fmla="*/ 1620677 h 3208997"/>
                <a:gd name="connsiteX9" fmla="*/ 600388 w 2682369"/>
                <a:gd name="connsiteY9" fmla="*/ 1827154 h 3208997"/>
                <a:gd name="connsiteX10" fmla="*/ 747872 w 2682369"/>
                <a:gd name="connsiteY10" fmla="*/ 2077877 h 3208997"/>
                <a:gd name="connsiteX11" fmla="*/ 954350 w 2682369"/>
                <a:gd name="connsiteY11" fmla="*/ 2328599 h 3208997"/>
                <a:gd name="connsiteX12" fmla="*/ 1077251 w 2682369"/>
                <a:gd name="connsiteY12" fmla="*/ 2539995 h 3208997"/>
                <a:gd name="connsiteX13" fmla="*/ 1229651 w 2682369"/>
                <a:gd name="connsiteY13" fmla="*/ 2768595 h 3208997"/>
                <a:gd name="connsiteX14" fmla="*/ 1915452 w 2682369"/>
                <a:gd name="connsiteY14" fmla="*/ 3149594 h 3208997"/>
                <a:gd name="connsiteX15" fmla="*/ 2517679 w 2682369"/>
                <a:gd name="connsiteY15" fmla="*/ 3125012 h 3208997"/>
                <a:gd name="connsiteX16" fmla="*/ 2679911 w 2682369"/>
                <a:gd name="connsiteY16" fmla="*/ 3095516 h 3208997"/>
                <a:gd name="connsiteX17" fmla="*/ 2650414 w 2682369"/>
                <a:gd name="connsiteY17" fmla="*/ 2682561 h 3208997"/>
                <a:gd name="connsiteX18" fmla="*/ 2620918 w 2682369"/>
                <a:gd name="connsiteY18" fmla="*/ 2594070 h 3208997"/>
                <a:gd name="connsiteX19" fmla="*/ 2576672 w 2682369"/>
                <a:gd name="connsiteY19" fmla="*/ 2505580 h 3208997"/>
                <a:gd name="connsiteX20" fmla="*/ 2399692 w 2682369"/>
                <a:gd name="connsiteY20" fmla="*/ 2240109 h 3208997"/>
                <a:gd name="connsiteX21" fmla="*/ 2237459 w 2682369"/>
                <a:gd name="connsiteY21" fmla="*/ 2107374 h 3208997"/>
                <a:gd name="connsiteX22" fmla="*/ 2163718 w 2682369"/>
                <a:gd name="connsiteY22" fmla="*/ 2033632 h 3208997"/>
                <a:gd name="connsiteX23" fmla="*/ 1647524 w 2682369"/>
                <a:gd name="connsiteY23" fmla="*/ 1502690 h 3208997"/>
                <a:gd name="connsiteX24" fmla="*/ 1426298 w 2682369"/>
                <a:gd name="connsiteY24" fmla="*/ 1163477 h 3208997"/>
                <a:gd name="connsiteX25" fmla="*/ 1337808 w 2682369"/>
                <a:gd name="connsiteY25" fmla="*/ 1015993 h 3208997"/>
                <a:gd name="connsiteX26" fmla="*/ 1308311 w 2682369"/>
                <a:gd name="connsiteY26" fmla="*/ 898006 h 3208997"/>
                <a:gd name="connsiteX27" fmla="*/ 1264066 w 2682369"/>
                <a:gd name="connsiteY27" fmla="*/ 750522 h 3208997"/>
                <a:gd name="connsiteX28" fmla="*/ 1305852 w 2682369"/>
                <a:gd name="connsiteY28" fmla="*/ 482595 h 3208997"/>
                <a:gd name="connsiteX29" fmla="*/ 1305852 w 2682369"/>
                <a:gd name="connsiteY29" fmla="*/ 25395 h 3208997"/>
                <a:gd name="connsiteX30" fmla="*/ 1229652 w 2682369"/>
                <a:gd name="connsiteY30" fmla="*/ 25394 h 3208997"/>
                <a:gd name="connsiteX31" fmla="*/ 1077252 w 2682369"/>
                <a:gd name="connsiteY31" fmla="*/ 25395 h 3208997"/>
                <a:gd name="connsiteX32" fmla="*/ 772452 w 2682369"/>
                <a:gd name="connsiteY32" fmla="*/ 25394 h 3208997"/>
                <a:gd name="connsiteX33" fmla="*/ 467652 w 2682369"/>
                <a:gd name="connsiteY33" fmla="*/ 25394 h 3208997"/>
                <a:gd name="connsiteX34" fmla="*/ 143188 w 2682369"/>
                <a:gd name="connsiteY34" fmla="*/ 27851 h 3208997"/>
                <a:gd name="connsiteX35" fmla="*/ 10452 w 2682369"/>
                <a:gd name="connsiteY35" fmla="*/ 25394 h 3208997"/>
                <a:gd name="connsiteX36" fmla="*/ 10452 w 2682369"/>
                <a:gd name="connsiteY36" fmla="*/ 25394 h 3208997"/>
                <a:gd name="connsiteX0" fmla="*/ 10452 w 2682369"/>
                <a:gd name="connsiteY0" fmla="*/ 25394 h 3208997"/>
                <a:gd name="connsiteX1" fmla="*/ 10452 w 2682369"/>
                <a:gd name="connsiteY1" fmla="*/ 101594 h 3208997"/>
                <a:gd name="connsiteX2" fmla="*/ 10452 w 2682369"/>
                <a:gd name="connsiteY2" fmla="*/ 330194 h 3208997"/>
                <a:gd name="connsiteX3" fmla="*/ 10452 w 2682369"/>
                <a:gd name="connsiteY3" fmla="*/ 482594 h 3208997"/>
                <a:gd name="connsiteX4" fmla="*/ 25201 w 2682369"/>
                <a:gd name="connsiteY4" fmla="*/ 662032 h 3208997"/>
                <a:gd name="connsiteX5" fmla="*/ 39950 w 2682369"/>
                <a:gd name="connsiteY5" fmla="*/ 735774 h 3208997"/>
                <a:gd name="connsiteX6" fmla="*/ 202182 w 2682369"/>
                <a:gd name="connsiteY6" fmla="*/ 1104483 h 3208997"/>
                <a:gd name="connsiteX7" fmla="*/ 275924 w 2682369"/>
                <a:gd name="connsiteY7" fmla="*/ 1266716 h 3208997"/>
                <a:gd name="connsiteX8" fmla="*/ 467653 w 2682369"/>
                <a:gd name="connsiteY8" fmla="*/ 1620677 h 3208997"/>
                <a:gd name="connsiteX9" fmla="*/ 600388 w 2682369"/>
                <a:gd name="connsiteY9" fmla="*/ 1827154 h 3208997"/>
                <a:gd name="connsiteX10" fmla="*/ 747872 w 2682369"/>
                <a:gd name="connsiteY10" fmla="*/ 2077877 h 3208997"/>
                <a:gd name="connsiteX11" fmla="*/ 954350 w 2682369"/>
                <a:gd name="connsiteY11" fmla="*/ 2328599 h 3208997"/>
                <a:gd name="connsiteX12" fmla="*/ 1077251 w 2682369"/>
                <a:gd name="connsiteY12" fmla="*/ 2539995 h 3208997"/>
                <a:gd name="connsiteX13" fmla="*/ 1229651 w 2682369"/>
                <a:gd name="connsiteY13" fmla="*/ 2768595 h 3208997"/>
                <a:gd name="connsiteX14" fmla="*/ 1915452 w 2682369"/>
                <a:gd name="connsiteY14" fmla="*/ 3149594 h 3208997"/>
                <a:gd name="connsiteX15" fmla="*/ 2517679 w 2682369"/>
                <a:gd name="connsiteY15" fmla="*/ 3125012 h 3208997"/>
                <a:gd name="connsiteX16" fmla="*/ 2679911 w 2682369"/>
                <a:gd name="connsiteY16" fmla="*/ 3095516 h 3208997"/>
                <a:gd name="connsiteX17" fmla="*/ 2650414 w 2682369"/>
                <a:gd name="connsiteY17" fmla="*/ 2682561 h 3208997"/>
                <a:gd name="connsiteX18" fmla="*/ 2620918 w 2682369"/>
                <a:gd name="connsiteY18" fmla="*/ 2594070 h 3208997"/>
                <a:gd name="connsiteX19" fmla="*/ 2576672 w 2682369"/>
                <a:gd name="connsiteY19" fmla="*/ 2505580 h 3208997"/>
                <a:gd name="connsiteX20" fmla="*/ 2399692 w 2682369"/>
                <a:gd name="connsiteY20" fmla="*/ 2240109 h 3208997"/>
                <a:gd name="connsiteX21" fmla="*/ 2237459 w 2682369"/>
                <a:gd name="connsiteY21" fmla="*/ 2107374 h 3208997"/>
                <a:gd name="connsiteX22" fmla="*/ 2163718 w 2682369"/>
                <a:gd name="connsiteY22" fmla="*/ 2033632 h 3208997"/>
                <a:gd name="connsiteX23" fmla="*/ 1647524 w 2682369"/>
                <a:gd name="connsiteY23" fmla="*/ 1502690 h 3208997"/>
                <a:gd name="connsiteX24" fmla="*/ 1426298 w 2682369"/>
                <a:gd name="connsiteY24" fmla="*/ 1163477 h 3208997"/>
                <a:gd name="connsiteX25" fmla="*/ 1337808 w 2682369"/>
                <a:gd name="connsiteY25" fmla="*/ 1015993 h 3208997"/>
                <a:gd name="connsiteX26" fmla="*/ 1308311 w 2682369"/>
                <a:gd name="connsiteY26" fmla="*/ 898006 h 3208997"/>
                <a:gd name="connsiteX27" fmla="*/ 1264066 w 2682369"/>
                <a:gd name="connsiteY27" fmla="*/ 750522 h 3208997"/>
                <a:gd name="connsiteX28" fmla="*/ 1305852 w 2682369"/>
                <a:gd name="connsiteY28" fmla="*/ 482595 h 3208997"/>
                <a:gd name="connsiteX29" fmla="*/ 1305852 w 2682369"/>
                <a:gd name="connsiteY29" fmla="*/ 25395 h 3208997"/>
                <a:gd name="connsiteX30" fmla="*/ 1229652 w 2682369"/>
                <a:gd name="connsiteY30" fmla="*/ 25394 h 3208997"/>
                <a:gd name="connsiteX31" fmla="*/ 1077252 w 2682369"/>
                <a:gd name="connsiteY31" fmla="*/ 25395 h 3208997"/>
                <a:gd name="connsiteX32" fmla="*/ 772452 w 2682369"/>
                <a:gd name="connsiteY32" fmla="*/ 25394 h 3208997"/>
                <a:gd name="connsiteX33" fmla="*/ 467652 w 2682369"/>
                <a:gd name="connsiteY33" fmla="*/ 25394 h 3208997"/>
                <a:gd name="connsiteX34" fmla="*/ 143188 w 2682369"/>
                <a:gd name="connsiteY34" fmla="*/ 27851 h 3208997"/>
                <a:gd name="connsiteX35" fmla="*/ 10452 w 2682369"/>
                <a:gd name="connsiteY35" fmla="*/ 25394 h 3208997"/>
                <a:gd name="connsiteX36" fmla="*/ 10452 w 2682369"/>
                <a:gd name="connsiteY36" fmla="*/ 25394 h 3208997"/>
                <a:gd name="connsiteX0" fmla="*/ 10452 w 2682369"/>
                <a:gd name="connsiteY0" fmla="*/ 25394 h 3158991"/>
                <a:gd name="connsiteX1" fmla="*/ 10452 w 2682369"/>
                <a:gd name="connsiteY1" fmla="*/ 101594 h 3158991"/>
                <a:gd name="connsiteX2" fmla="*/ 10452 w 2682369"/>
                <a:gd name="connsiteY2" fmla="*/ 330194 h 3158991"/>
                <a:gd name="connsiteX3" fmla="*/ 10452 w 2682369"/>
                <a:gd name="connsiteY3" fmla="*/ 482594 h 3158991"/>
                <a:gd name="connsiteX4" fmla="*/ 25201 w 2682369"/>
                <a:gd name="connsiteY4" fmla="*/ 662032 h 3158991"/>
                <a:gd name="connsiteX5" fmla="*/ 39950 w 2682369"/>
                <a:gd name="connsiteY5" fmla="*/ 735774 h 3158991"/>
                <a:gd name="connsiteX6" fmla="*/ 202182 w 2682369"/>
                <a:gd name="connsiteY6" fmla="*/ 1104483 h 3158991"/>
                <a:gd name="connsiteX7" fmla="*/ 275924 w 2682369"/>
                <a:gd name="connsiteY7" fmla="*/ 1266716 h 3158991"/>
                <a:gd name="connsiteX8" fmla="*/ 467653 w 2682369"/>
                <a:gd name="connsiteY8" fmla="*/ 1620677 h 3158991"/>
                <a:gd name="connsiteX9" fmla="*/ 600388 w 2682369"/>
                <a:gd name="connsiteY9" fmla="*/ 1827154 h 3158991"/>
                <a:gd name="connsiteX10" fmla="*/ 747872 w 2682369"/>
                <a:gd name="connsiteY10" fmla="*/ 2077877 h 3158991"/>
                <a:gd name="connsiteX11" fmla="*/ 954350 w 2682369"/>
                <a:gd name="connsiteY11" fmla="*/ 2328599 h 3158991"/>
                <a:gd name="connsiteX12" fmla="*/ 1077251 w 2682369"/>
                <a:gd name="connsiteY12" fmla="*/ 2539995 h 3158991"/>
                <a:gd name="connsiteX13" fmla="*/ 1229651 w 2682369"/>
                <a:gd name="connsiteY13" fmla="*/ 2768595 h 3158991"/>
                <a:gd name="connsiteX14" fmla="*/ 1915452 w 2682369"/>
                <a:gd name="connsiteY14" fmla="*/ 3149594 h 3158991"/>
                <a:gd name="connsiteX15" fmla="*/ 2517679 w 2682369"/>
                <a:gd name="connsiteY15" fmla="*/ 3125012 h 3158991"/>
                <a:gd name="connsiteX16" fmla="*/ 2679911 w 2682369"/>
                <a:gd name="connsiteY16" fmla="*/ 3095516 h 3158991"/>
                <a:gd name="connsiteX17" fmla="*/ 2650414 w 2682369"/>
                <a:gd name="connsiteY17" fmla="*/ 2682561 h 3158991"/>
                <a:gd name="connsiteX18" fmla="*/ 2620918 w 2682369"/>
                <a:gd name="connsiteY18" fmla="*/ 2594070 h 3158991"/>
                <a:gd name="connsiteX19" fmla="*/ 2576672 w 2682369"/>
                <a:gd name="connsiteY19" fmla="*/ 2505580 h 3158991"/>
                <a:gd name="connsiteX20" fmla="*/ 2399692 w 2682369"/>
                <a:gd name="connsiteY20" fmla="*/ 2240109 h 3158991"/>
                <a:gd name="connsiteX21" fmla="*/ 2237459 w 2682369"/>
                <a:gd name="connsiteY21" fmla="*/ 2107374 h 3158991"/>
                <a:gd name="connsiteX22" fmla="*/ 2163718 w 2682369"/>
                <a:gd name="connsiteY22" fmla="*/ 2033632 h 3158991"/>
                <a:gd name="connsiteX23" fmla="*/ 1647524 w 2682369"/>
                <a:gd name="connsiteY23" fmla="*/ 1502690 h 3158991"/>
                <a:gd name="connsiteX24" fmla="*/ 1426298 w 2682369"/>
                <a:gd name="connsiteY24" fmla="*/ 1163477 h 3158991"/>
                <a:gd name="connsiteX25" fmla="*/ 1337808 w 2682369"/>
                <a:gd name="connsiteY25" fmla="*/ 1015993 h 3158991"/>
                <a:gd name="connsiteX26" fmla="*/ 1308311 w 2682369"/>
                <a:gd name="connsiteY26" fmla="*/ 898006 h 3158991"/>
                <a:gd name="connsiteX27" fmla="*/ 1264066 w 2682369"/>
                <a:gd name="connsiteY27" fmla="*/ 750522 h 3158991"/>
                <a:gd name="connsiteX28" fmla="*/ 1305852 w 2682369"/>
                <a:gd name="connsiteY28" fmla="*/ 482595 h 3158991"/>
                <a:gd name="connsiteX29" fmla="*/ 1305852 w 2682369"/>
                <a:gd name="connsiteY29" fmla="*/ 25395 h 3158991"/>
                <a:gd name="connsiteX30" fmla="*/ 1229652 w 2682369"/>
                <a:gd name="connsiteY30" fmla="*/ 25394 h 3158991"/>
                <a:gd name="connsiteX31" fmla="*/ 1077252 w 2682369"/>
                <a:gd name="connsiteY31" fmla="*/ 25395 h 3158991"/>
                <a:gd name="connsiteX32" fmla="*/ 772452 w 2682369"/>
                <a:gd name="connsiteY32" fmla="*/ 25394 h 3158991"/>
                <a:gd name="connsiteX33" fmla="*/ 467652 w 2682369"/>
                <a:gd name="connsiteY33" fmla="*/ 25394 h 3158991"/>
                <a:gd name="connsiteX34" fmla="*/ 143188 w 2682369"/>
                <a:gd name="connsiteY34" fmla="*/ 27851 h 3158991"/>
                <a:gd name="connsiteX35" fmla="*/ 10452 w 2682369"/>
                <a:gd name="connsiteY35" fmla="*/ 25394 h 3158991"/>
                <a:gd name="connsiteX36" fmla="*/ 10452 w 2682369"/>
                <a:gd name="connsiteY36" fmla="*/ 25394 h 3158991"/>
                <a:gd name="connsiteX0" fmla="*/ 10452 w 2682369"/>
                <a:gd name="connsiteY0" fmla="*/ 25394 h 3211379"/>
                <a:gd name="connsiteX1" fmla="*/ 10452 w 2682369"/>
                <a:gd name="connsiteY1" fmla="*/ 101594 h 3211379"/>
                <a:gd name="connsiteX2" fmla="*/ 10452 w 2682369"/>
                <a:gd name="connsiteY2" fmla="*/ 330194 h 3211379"/>
                <a:gd name="connsiteX3" fmla="*/ 10452 w 2682369"/>
                <a:gd name="connsiteY3" fmla="*/ 482594 h 3211379"/>
                <a:gd name="connsiteX4" fmla="*/ 25201 w 2682369"/>
                <a:gd name="connsiteY4" fmla="*/ 662032 h 3211379"/>
                <a:gd name="connsiteX5" fmla="*/ 39950 w 2682369"/>
                <a:gd name="connsiteY5" fmla="*/ 735774 h 3211379"/>
                <a:gd name="connsiteX6" fmla="*/ 202182 w 2682369"/>
                <a:gd name="connsiteY6" fmla="*/ 1104483 h 3211379"/>
                <a:gd name="connsiteX7" fmla="*/ 275924 w 2682369"/>
                <a:gd name="connsiteY7" fmla="*/ 1266716 h 3211379"/>
                <a:gd name="connsiteX8" fmla="*/ 467653 w 2682369"/>
                <a:gd name="connsiteY8" fmla="*/ 1620677 h 3211379"/>
                <a:gd name="connsiteX9" fmla="*/ 600388 w 2682369"/>
                <a:gd name="connsiteY9" fmla="*/ 1827154 h 3211379"/>
                <a:gd name="connsiteX10" fmla="*/ 747872 w 2682369"/>
                <a:gd name="connsiteY10" fmla="*/ 2077877 h 3211379"/>
                <a:gd name="connsiteX11" fmla="*/ 954350 w 2682369"/>
                <a:gd name="connsiteY11" fmla="*/ 2328599 h 3211379"/>
                <a:gd name="connsiteX12" fmla="*/ 1077251 w 2682369"/>
                <a:gd name="connsiteY12" fmla="*/ 2539995 h 3211379"/>
                <a:gd name="connsiteX13" fmla="*/ 1229651 w 2682369"/>
                <a:gd name="connsiteY13" fmla="*/ 2768595 h 3211379"/>
                <a:gd name="connsiteX14" fmla="*/ 1915452 w 2682369"/>
                <a:gd name="connsiteY14" fmla="*/ 3149594 h 3211379"/>
                <a:gd name="connsiteX15" fmla="*/ 2517679 w 2682369"/>
                <a:gd name="connsiteY15" fmla="*/ 3125012 h 3211379"/>
                <a:gd name="connsiteX16" fmla="*/ 2679911 w 2682369"/>
                <a:gd name="connsiteY16" fmla="*/ 3095516 h 3211379"/>
                <a:gd name="connsiteX17" fmla="*/ 2650414 w 2682369"/>
                <a:gd name="connsiteY17" fmla="*/ 2682561 h 3211379"/>
                <a:gd name="connsiteX18" fmla="*/ 2620918 w 2682369"/>
                <a:gd name="connsiteY18" fmla="*/ 2594070 h 3211379"/>
                <a:gd name="connsiteX19" fmla="*/ 2576672 w 2682369"/>
                <a:gd name="connsiteY19" fmla="*/ 2505580 h 3211379"/>
                <a:gd name="connsiteX20" fmla="*/ 2399692 w 2682369"/>
                <a:gd name="connsiteY20" fmla="*/ 2240109 h 3211379"/>
                <a:gd name="connsiteX21" fmla="*/ 2237459 w 2682369"/>
                <a:gd name="connsiteY21" fmla="*/ 2107374 h 3211379"/>
                <a:gd name="connsiteX22" fmla="*/ 2163718 w 2682369"/>
                <a:gd name="connsiteY22" fmla="*/ 2033632 h 3211379"/>
                <a:gd name="connsiteX23" fmla="*/ 1647524 w 2682369"/>
                <a:gd name="connsiteY23" fmla="*/ 1502690 h 3211379"/>
                <a:gd name="connsiteX24" fmla="*/ 1426298 w 2682369"/>
                <a:gd name="connsiteY24" fmla="*/ 1163477 h 3211379"/>
                <a:gd name="connsiteX25" fmla="*/ 1337808 w 2682369"/>
                <a:gd name="connsiteY25" fmla="*/ 1015993 h 3211379"/>
                <a:gd name="connsiteX26" fmla="*/ 1308311 w 2682369"/>
                <a:gd name="connsiteY26" fmla="*/ 898006 h 3211379"/>
                <a:gd name="connsiteX27" fmla="*/ 1264066 w 2682369"/>
                <a:gd name="connsiteY27" fmla="*/ 750522 h 3211379"/>
                <a:gd name="connsiteX28" fmla="*/ 1305852 w 2682369"/>
                <a:gd name="connsiteY28" fmla="*/ 482595 h 3211379"/>
                <a:gd name="connsiteX29" fmla="*/ 1305852 w 2682369"/>
                <a:gd name="connsiteY29" fmla="*/ 25395 h 3211379"/>
                <a:gd name="connsiteX30" fmla="*/ 1229652 w 2682369"/>
                <a:gd name="connsiteY30" fmla="*/ 25394 h 3211379"/>
                <a:gd name="connsiteX31" fmla="*/ 1077252 w 2682369"/>
                <a:gd name="connsiteY31" fmla="*/ 25395 h 3211379"/>
                <a:gd name="connsiteX32" fmla="*/ 772452 w 2682369"/>
                <a:gd name="connsiteY32" fmla="*/ 25394 h 3211379"/>
                <a:gd name="connsiteX33" fmla="*/ 467652 w 2682369"/>
                <a:gd name="connsiteY33" fmla="*/ 25394 h 3211379"/>
                <a:gd name="connsiteX34" fmla="*/ 143188 w 2682369"/>
                <a:gd name="connsiteY34" fmla="*/ 27851 h 3211379"/>
                <a:gd name="connsiteX35" fmla="*/ 10452 w 2682369"/>
                <a:gd name="connsiteY35" fmla="*/ 25394 h 3211379"/>
                <a:gd name="connsiteX36" fmla="*/ 10452 w 2682369"/>
                <a:gd name="connsiteY36" fmla="*/ 25394 h 3211379"/>
                <a:gd name="connsiteX0" fmla="*/ 10452 w 2682369"/>
                <a:gd name="connsiteY0" fmla="*/ 25394 h 3211379"/>
                <a:gd name="connsiteX1" fmla="*/ 10452 w 2682369"/>
                <a:gd name="connsiteY1" fmla="*/ 101594 h 3211379"/>
                <a:gd name="connsiteX2" fmla="*/ 10452 w 2682369"/>
                <a:gd name="connsiteY2" fmla="*/ 330194 h 3211379"/>
                <a:gd name="connsiteX3" fmla="*/ 10452 w 2682369"/>
                <a:gd name="connsiteY3" fmla="*/ 482594 h 3211379"/>
                <a:gd name="connsiteX4" fmla="*/ 25201 w 2682369"/>
                <a:gd name="connsiteY4" fmla="*/ 662032 h 3211379"/>
                <a:gd name="connsiteX5" fmla="*/ 39950 w 2682369"/>
                <a:gd name="connsiteY5" fmla="*/ 735774 h 3211379"/>
                <a:gd name="connsiteX6" fmla="*/ 202182 w 2682369"/>
                <a:gd name="connsiteY6" fmla="*/ 1104483 h 3211379"/>
                <a:gd name="connsiteX7" fmla="*/ 275924 w 2682369"/>
                <a:gd name="connsiteY7" fmla="*/ 1266716 h 3211379"/>
                <a:gd name="connsiteX8" fmla="*/ 467653 w 2682369"/>
                <a:gd name="connsiteY8" fmla="*/ 1620677 h 3211379"/>
                <a:gd name="connsiteX9" fmla="*/ 600388 w 2682369"/>
                <a:gd name="connsiteY9" fmla="*/ 1827154 h 3211379"/>
                <a:gd name="connsiteX10" fmla="*/ 747872 w 2682369"/>
                <a:gd name="connsiteY10" fmla="*/ 2077877 h 3211379"/>
                <a:gd name="connsiteX11" fmla="*/ 954350 w 2682369"/>
                <a:gd name="connsiteY11" fmla="*/ 2328599 h 3211379"/>
                <a:gd name="connsiteX12" fmla="*/ 1077251 w 2682369"/>
                <a:gd name="connsiteY12" fmla="*/ 2539995 h 3211379"/>
                <a:gd name="connsiteX13" fmla="*/ 1229651 w 2682369"/>
                <a:gd name="connsiteY13" fmla="*/ 2768595 h 3211379"/>
                <a:gd name="connsiteX14" fmla="*/ 1915452 w 2682369"/>
                <a:gd name="connsiteY14" fmla="*/ 3149594 h 3211379"/>
                <a:gd name="connsiteX15" fmla="*/ 2517679 w 2682369"/>
                <a:gd name="connsiteY15" fmla="*/ 3125012 h 3211379"/>
                <a:gd name="connsiteX16" fmla="*/ 2679911 w 2682369"/>
                <a:gd name="connsiteY16" fmla="*/ 3095516 h 3211379"/>
                <a:gd name="connsiteX17" fmla="*/ 2650414 w 2682369"/>
                <a:gd name="connsiteY17" fmla="*/ 2682561 h 3211379"/>
                <a:gd name="connsiteX18" fmla="*/ 2620918 w 2682369"/>
                <a:gd name="connsiteY18" fmla="*/ 2594070 h 3211379"/>
                <a:gd name="connsiteX19" fmla="*/ 2576672 w 2682369"/>
                <a:gd name="connsiteY19" fmla="*/ 2505580 h 3211379"/>
                <a:gd name="connsiteX20" fmla="*/ 2399692 w 2682369"/>
                <a:gd name="connsiteY20" fmla="*/ 2240109 h 3211379"/>
                <a:gd name="connsiteX21" fmla="*/ 2237459 w 2682369"/>
                <a:gd name="connsiteY21" fmla="*/ 2107374 h 3211379"/>
                <a:gd name="connsiteX22" fmla="*/ 2163718 w 2682369"/>
                <a:gd name="connsiteY22" fmla="*/ 2033632 h 3211379"/>
                <a:gd name="connsiteX23" fmla="*/ 1647524 w 2682369"/>
                <a:gd name="connsiteY23" fmla="*/ 1502690 h 3211379"/>
                <a:gd name="connsiteX24" fmla="*/ 1426298 w 2682369"/>
                <a:gd name="connsiteY24" fmla="*/ 1163477 h 3211379"/>
                <a:gd name="connsiteX25" fmla="*/ 1337808 w 2682369"/>
                <a:gd name="connsiteY25" fmla="*/ 1015993 h 3211379"/>
                <a:gd name="connsiteX26" fmla="*/ 1308311 w 2682369"/>
                <a:gd name="connsiteY26" fmla="*/ 898006 h 3211379"/>
                <a:gd name="connsiteX27" fmla="*/ 1264066 w 2682369"/>
                <a:gd name="connsiteY27" fmla="*/ 750522 h 3211379"/>
                <a:gd name="connsiteX28" fmla="*/ 1305852 w 2682369"/>
                <a:gd name="connsiteY28" fmla="*/ 482595 h 3211379"/>
                <a:gd name="connsiteX29" fmla="*/ 1305852 w 2682369"/>
                <a:gd name="connsiteY29" fmla="*/ 25395 h 3211379"/>
                <a:gd name="connsiteX30" fmla="*/ 1229652 w 2682369"/>
                <a:gd name="connsiteY30" fmla="*/ 25394 h 3211379"/>
                <a:gd name="connsiteX31" fmla="*/ 1077252 w 2682369"/>
                <a:gd name="connsiteY31" fmla="*/ 25395 h 3211379"/>
                <a:gd name="connsiteX32" fmla="*/ 772452 w 2682369"/>
                <a:gd name="connsiteY32" fmla="*/ 25394 h 3211379"/>
                <a:gd name="connsiteX33" fmla="*/ 467652 w 2682369"/>
                <a:gd name="connsiteY33" fmla="*/ 25394 h 3211379"/>
                <a:gd name="connsiteX34" fmla="*/ 143188 w 2682369"/>
                <a:gd name="connsiteY34" fmla="*/ 27851 h 3211379"/>
                <a:gd name="connsiteX35" fmla="*/ 10452 w 2682369"/>
                <a:gd name="connsiteY35" fmla="*/ 25394 h 3211379"/>
                <a:gd name="connsiteX36" fmla="*/ 10452 w 2682369"/>
                <a:gd name="connsiteY36" fmla="*/ 25394 h 3211379"/>
                <a:gd name="connsiteX0" fmla="*/ 10452 w 2756110"/>
                <a:gd name="connsiteY0" fmla="*/ 25394 h 3211379"/>
                <a:gd name="connsiteX1" fmla="*/ 10452 w 2756110"/>
                <a:gd name="connsiteY1" fmla="*/ 101594 h 3211379"/>
                <a:gd name="connsiteX2" fmla="*/ 10452 w 2756110"/>
                <a:gd name="connsiteY2" fmla="*/ 330194 h 3211379"/>
                <a:gd name="connsiteX3" fmla="*/ 10452 w 2756110"/>
                <a:gd name="connsiteY3" fmla="*/ 482594 h 3211379"/>
                <a:gd name="connsiteX4" fmla="*/ 25201 w 2756110"/>
                <a:gd name="connsiteY4" fmla="*/ 662032 h 3211379"/>
                <a:gd name="connsiteX5" fmla="*/ 39950 w 2756110"/>
                <a:gd name="connsiteY5" fmla="*/ 735774 h 3211379"/>
                <a:gd name="connsiteX6" fmla="*/ 202182 w 2756110"/>
                <a:gd name="connsiteY6" fmla="*/ 1104483 h 3211379"/>
                <a:gd name="connsiteX7" fmla="*/ 275924 w 2756110"/>
                <a:gd name="connsiteY7" fmla="*/ 1266716 h 3211379"/>
                <a:gd name="connsiteX8" fmla="*/ 467653 w 2756110"/>
                <a:gd name="connsiteY8" fmla="*/ 1620677 h 3211379"/>
                <a:gd name="connsiteX9" fmla="*/ 600388 w 2756110"/>
                <a:gd name="connsiteY9" fmla="*/ 1827154 h 3211379"/>
                <a:gd name="connsiteX10" fmla="*/ 747872 w 2756110"/>
                <a:gd name="connsiteY10" fmla="*/ 2077877 h 3211379"/>
                <a:gd name="connsiteX11" fmla="*/ 954350 w 2756110"/>
                <a:gd name="connsiteY11" fmla="*/ 2328599 h 3211379"/>
                <a:gd name="connsiteX12" fmla="*/ 1077251 w 2756110"/>
                <a:gd name="connsiteY12" fmla="*/ 2539995 h 3211379"/>
                <a:gd name="connsiteX13" fmla="*/ 1229651 w 2756110"/>
                <a:gd name="connsiteY13" fmla="*/ 2768595 h 3211379"/>
                <a:gd name="connsiteX14" fmla="*/ 1915452 w 2756110"/>
                <a:gd name="connsiteY14" fmla="*/ 3149594 h 3211379"/>
                <a:gd name="connsiteX15" fmla="*/ 2517679 w 2756110"/>
                <a:gd name="connsiteY15" fmla="*/ 3125012 h 3211379"/>
                <a:gd name="connsiteX16" fmla="*/ 2753652 w 2756110"/>
                <a:gd name="connsiteY16" fmla="*/ 3073395 h 3211379"/>
                <a:gd name="connsiteX17" fmla="*/ 2650414 w 2756110"/>
                <a:gd name="connsiteY17" fmla="*/ 2682561 h 3211379"/>
                <a:gd name="connsiteX18" fmla="*/ 2620918 w 2756110"/>
                <a:gd name="connsiteY18" fmla="*/ 2594070 h 3211379"/>
                <a:gd name="connsiteX19" fmla="*/ 2576672 w 2756110"/>
                <a:gd name="connsiteY19" fmla="*/ 2505580 h 3211379"/>
                <a:gd name="connsiteX20" fmla="*/ 2399692 w 2756110"/>
                <a:gd name="connsiteY20" fmla="*/ 2240109 h 3211379"/>
                <a:gd name="connsiteX21" fmla="*/ 2237459 w 2756110"/>
                <a:gd name="connsiteY21" fmla="*/ 2107374 h 3211379"/>
                <a:gd name="connsiteX22" fmla="*/ 2163718 w 2756110"/>
                <a:gd name="connsiteY22" fmla="*/ 2033632 h 3211379"/>
                <a:gd name="connsiteX23" fmla="*/ 1647524 w 2756110"/>
                <a:gd name="connsiteY23" fmla="*/ 1502690 h 3211379"/>
                <a:gd name="connsiteX24" fmla="*/ 1426298 w 2756110"/>
                <a:gd name="connsiteY24" fmla="*/ 1163477 h 3211379"/>
                <a:gd name="connsiteX25" fmla="*/ 1337808 w 2756110"/>
                <a:gd name="connsiteY25" fmla="*/ 1015993 h 3211379"/>
                <a:gd name="connsiteX26" fmla="*/ 1308311 w 2756110"/>
                <a:gd name="connsiteY26" fmla="*/ 898006 h 3211379"/>
                <a:gd name="connsiteX27" fmla="*/ 1264066 w 2756110"/>
                <a:gd name="connsiteY27" fmla="*/ 750522 h 3211379"/>
                <a:gd name="connsiteX28" fmla="*/ 1305852 w 2756110"/>
                <a:gd name="connsiteY28" fmla="*/ 482595 h 3211379"/>
                <a:gd name="connsiteX29" fmla="*/ 1305852 w 2756110"/>
                <a:gd name="connsiteY29" fmla="*/ 25395 h 3211379"/>
                <a:gd name="connsiteX30" fmla="*/ 1229652 w 2756110"/>
                <a:gd name="connsiteY30" fmla="*/ 25394 h 3211379"/>
                <a:gd name="connsiteX31" fmla="*/ 1077252 w 2756110"/>
                <a:gd name="connsiteY31" fmla="*/ 25395 h 3211379"/>
                <a:gd name="connsiteX32" fmla="*/ 772452 w 2756110"/>
                <a:gd name="connsiteY32" fmla="*/ 25394 h 3211379"/>
                <a:gd name="connsiteX33" fmla="*/ 467652 w 2756110"/>
                <a:gd name="connsiteY33" fmla="*/ 25394 h 3211379"/>
                <a:gd name="connsiteX34" fmla="*/ 143188 w 2756110"/>
                <a:gd name="connsiteY34" fmla="*/ 27851 h 3211379"/>
                <a:gd name="connsiteX35" fmla="*/ 10452 w 2756110"/>
                <a:gd name="connsiteY35" fmla="*/ 25394 h 3211379"/>
                <a:gd name="connsiteX36" fmla="*/ 10452 w 2756110"/>
                <a:gd name="connsiteY36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576672 w 2770858"/>
                <a:gd name="connsiteY18" fmla="*/ 2505580 h 3211379"/>
                <a:gd name="connsiteX19" fmla="*/ 2399692 w 2770858"/>
                <a:gd name="connsiteY19" fmla="*/ 2240109 h 3211379"/>
                <a:gd name="connsiteX20" fmla="*/ 2237459 w 2770858"/>
                <a:gd name="connsiteY20" fmla="*/ 2107374 h 3211379"/>
                <a:gd name="connsiteX21" fmla="*/ 2163718 w 2770858"/>
                <a:gd name="connsiteY21" fmla="*/ 2033632 h 3211379"/>
                <a:gd name="connsiteX22" fmla="*/ 1647524 w 2770858"/>
                <a:gd name="connsiteY22" fmla="*/ 1502690 h 3211379"/>
                <a:gd name="connsiteX23" fmla="*/ 1426298 w 2770858"/>
                <a:gd name="connsiteY23" fmla="*/ 1163477 h 3211379"/>
                <a:gd name="connsiteX24" fmla="*/ 1337808 w 2770858"/>
                <a:gd name="connsiteY24" fmla="*/ 1015993 h 3211379"/>
                <a:gd name="connsiteX25" fmla="*/ 1308311 w 2770858"/>
                <a:gd name="connsiteY25" fmla="*/ 898006 h 3211379"/>
                <a:gd name="connsiteX26" fmla="*/ 1264066 w 2770858"/>
                <a:gd name="connsiteY26" fmla="*/ 750522 h 3211379"/>
                <a:gd name="connsiteX27" fmla="*/ 1305852 w 2770858"/>
                <a:gd name="connsiteY27" fmla="*/ 482595 h 3211379"/>
                <a:gd name="connsiteX28" fmla="*/ 1305852 w 2770858"/>
                <a:gd name="connsiteY28" fmla="*/ 25395 h 3211379"/>
                <a:gd name="connsiteX29" fmla="*/ 1229652 w 2770858"/>
                <a:gd name="connsiteY29" fmla="*/ 25394 h 3211379"/>
                <a:gd name="connsiteX30" fmla="*/ 1077252 w 2770858"/>
                <a:gd name="connsiteY30" fmla="*/ 25395 h 3211379"/>
                <a:gd name="connsiteX31" fmla="*/ 772452 w 2770858"/>
                <a:gd name="connsiteY31" fmla="*/ 25394 h 3211379"/>
                <a:gd name="connsiteX32" fmla="*/ 467652 w 2770858"/>
                <a:gd name="connsiteY32" fmla="*/ 25394 h 3211379"/>
                <a:gd name="connsiteX33" fmla="*/ 143188 w 2770858"/>
                <a:gd name="connsiteY33" fmla="*/ 27851 h 3211379"/>
                <a:gd name="connsiteX34" fmla="*/ 10452 w 2770858"/>
                <a:gd name="connsiteY34" fmla="*/ 25394 h 3211379"/>
                <a:gd name="connsiteX35" fmla="*/ 10452 w 2770858"/>
                <a:gd name="connsiteY35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399692 w 2770858"/>
                <a:gd name="connsiteY18" fmla="*/ 2240109 h 3211379"/>
                <a:gd name="connsiteX19" fmla="*/ 2237459 w 2770858"/>
                <a:gd name="connsiteY19" fmla="*/ 2107374 h 3211379"/>
                <a:gd name="connsiteX20" fmla="*/ 2163718 w 2770858"/>
                <a:gd name="connsiteY20" fmla="*/ 2033632 h 3211379"/>
                <a:gd name="connsiteX21" fmla="*/ 1647524 w 2770858"/>
                <a:gd name="connsiteY21" fmla="*/ 1502690 h 3211379"/>
                <a:gd name="connsiteX22" fmla="*/ 1426298 w 2770858"/>
                <a:gd name="connsiteY22" fmla="*/ 1163477 h 3211379"/>
                <a:gd name="connsiteX23" fmla="*/ 1337808 w 2770858"/>
                <a:gd name="connsiteY23" fmla="*/ 1015993 h 3211379"/>
                <a:gd name="connsiteX24" fmla="*/ 1308311 w 2770858"/>
                <a:gd name="connsiteY24" fmla="*/ 898006 h 3211379"/>
                <a:gd name="connsiteX25" fmla="*/ 1264066 w 2770858"/>
                <a:gd name="connsiteY25" fmla="*/ 750522 h 3211379"/>
                <a:gd name="connsiteX26" fmla="*/ 1305852 w 2770858"/>
                <a:gd name="connsiteY26" fmla="*/ 482595 h 3211379"/>
                <a:gd name="connsiteX27" fmla="*/ 1305852 w 2770858"/>
                <a:gd name="connsiteY27" fmla="*/ 25395 h 3211379"/>
                <a:gd name="connsiteX28" fmla="*/ 1229652 w 2770858"/>
                <a:gd name="connsiteY28" fmla="*/ 25394 h 3211379"/>
                <a:gd name="connsiteX29" fmla="*/ 1077252 w 2770858"/>
                <a:gd name="connsiteY29" fmla="*/ 25395 h 3211379"/>
                <a:gd name="connsiteX30" fmla="*/ 772452 w 2770858"/>
                <a:gd name="connsiteY30" fmla="*/ 25394 h 3211379"/>
                <a:gd name="connsiteX31" fmla="*/ 467652 w 2770858"/>
                <a:gd name="connsiteY31" fmla="*/ 25394 h 3211379"/>
                <a:gd name="connsiteX32" fmla="*/ 143188 w 2770858"/>
                <a:gd name="connsiteY32" fmla="*/ 27851 h 3211379"/>
                <a:gd name="connsiteX33" fmla="*/ 10452 w 2770858"/>
                <a:gd name="connsiteY33" fmla="*/ 25394 h 3211379"/>
                <a:gd name="connsiteX34" fmla="*/ 10452 w 2770858"/>
                <a:gd name="connsiteY34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37808 w 2770858"/>
                <a:gd name="connsiteY22" fmla="*/ 1015993 h 3211379"/>
                <a:gd name="connsiteX23" fmla="*/ 1308311 w 2770858"/>
                <a:gd name="connsiteY23" fmla="*/ 898006 h 3211379"/>
                <a:gd name="connsiteX24" fmla="*/ 1264066 w 2770858"/>
                <a:gd name="connsiteY24" fmla="*/ 750522 h 3211379"/>
                <a:gd name="connsiteX25" fmla="*/ 1305852 w 2770858"/>
                <a:gd name="connsiteY25" fmla="*/ 482595 h 3211379"/>
                <a:gd name="connsiteX26" fmla="*/ 1305852 w 2770858"/>
                <a:gd name="connsiteY26" fmla="*/ 25395 h 3211379"/>
                <a:gd name="connsiteX27" fmla="*/ 1229652 w 2770858"/>
                <a:gd name="connsiteY27" fmla="*/ 25394 h 3211379"/>
                <a:gd name="connsiteX28" fmla="*/ 1077252 w 2770858"/>
                <a:gd name="connsiteY28" fmla="*/ 25395 h 3211379"/>
                <a:gd name="connsiteX29" fmla="*/ 772452 w 2770858"/>
                <a:gd name="connsiteY29" fmla="*/ 25394 h 3211379"/>
                <a:gd name="connsiteX30" fmla="*/ 467652 w 2770858"/>
                <a:gd name="connsiteY30" fmla="*/ 25394 h 3211379"/>
                <a:gd name="connsiteX31" fmla="*/ 143188 w 2770858"/>
                <a:gd name="connsiteY31" fmla="*/ 27851 h 3211379"/>
                <a:gd name="connsiteX32" fmla="*/ 10452 w 2770858"/>
                <a:gd name="connsiteY32" fmla="*/ 25394 h 3211379"/>
                <a:gd name="connsiteX33" fmla="*/ 10452 w 2770858"/>
                <a:gd name="connsiteY33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08311 w 2770858"/>
                <a:gd name="connsiteY22" fmla="*/ 898006 h 3211379"/>
                <a:gd name="connsiteX23" fmla="*/ 1264066 w 2770858"/>
                <a:gd name="connsiteY23" fmla="*/ 750522 h 3211379"/>
                <a:gd name="connsiteX24" fmla="*/ 1305852 w 2770858"/>
                <a:gd name="connsiteY24" fmla="*/ 482595 h 3211379"/>
                <a:gd name="connsiteX25" fmla="*/ 1305852 w 2770858"/>
                <a:gd name="connsiteY25" fmla="*/ 25395 h 3211379"/>
                <a:gd name="connsiteX26" fmla="*/ 1229652 w 2770858"/>
                <a:gd name="connsiteY26" fmla="*/ 25394 h 3211379"/>
                <a:gd name="connsiteX27" fmla="*/ 1077252 w 2770858"/>
                <a:gd name="connsiteY27" fmla="*/ 25395 h 3211379"/>
                <a:gd name="connsiteX28" fmla="*/ 772452 w 2770858"/>
                <a:gd name="connsiteY28" fmla="*/ 25394 h 3211379"/>
                <a:gd name="connsiteX29" fmla="*/ 467652 w 2770858"/>
                <a:gd name="connsiteY29" fmla="*/ 25394 h 3211379"/>
                <a:gd name="connsiteX30" fmla="*/ 143188 w 2770858"/>
                <a:gd name="connsiteY30" fmla="*/ 27851 h 3211379"/>
                <a:gd name="connsiteX31" fmla="*/ 10452 w 2770858"/>
                <a:gd name="connsiteY31" fmla="*/ 25394 h 3211379"/>
                <a:gd name="connsiteX32" fmla="*/ 10452 w 2770858"/>
                <a:gd name="connsiteY32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08311 w 2770858"/>
                <a:gd name="connsiteY22" fmla="*/ 898006 h 3211379"/>
                <a:gd name="connsiteX23" fmla="*/ 1305851 w 2770858"/>
                <a:gd name="connsiteY23" fmla="*/ 711195 h 3211379"/>
                <a:gd name="connsiteX24" fmla="*/ 1305852 w 2770858"/>
                <a:gd name="connsiteY24" fmla="*/ 482595 h 3211379"/>
                <a:gd name="connsiteX25" fmla="*/ 1305852 w 2770858"/>
                <a:gd name="connsiteY25" fmla="*/ 25395 h 3211379"/>
                <a:gd name="connsiteX26" fmla="*/ 1229652 w 2770858"/>
                <a:gd name="connsiteY26" fmla="*/ 25394 h 3211379"/>
                <a:gd name="connsiteX27" fmla="*/ 1077252 w 2770858"/>
                <a:gd name="connsiteY27" fmla="*/ 25395 h 3211379"/>
                <a:gd name="connsiteX28" fmla="*/ 772452 w 2770858"/>
                <a:gd name="connsiteY28" fmla="*/ 25394 h 3211379"/>
                <a:gd name="connsiteX29" fmla="*/ 467652 w 2770858"/>
                <a:gd name="connsiteY29" fmla="*/ 25394 h 3211379"/>
                <a:gd name="connsiteX30" fmla="*/ 143188 w 2770858"/>
                <a:gd name="connsiteY30" fmla="*/ 27851 h 3211379"/>
                <a:gd name="connsiteX31" fmla="*/ 10452 w 2770858"/>
                <a:gd name="connsiteY31" fmla="*/ 25394 h 3211379"/>
                <a:gd name="connsiteX32" fmla="*/ 10452 w 2770858"/>
                <a:gd name="connsiteY32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08311 w 2770858"/>
                <a:gd name="connsiteY22" fmla="*/ 898006 h 3211379"/>
                <a:gd name="connsiteX23" fmla="*/ 1305851 w 2770858"/>
                <a:gd name="connsiteY23" fmla="*/ 711195 h 3211379"/>
                <a:gd name="connsiteX24" fmla="*/ 1305852 w 2770858"/>
                <a:gd name="connsiteY24" fmla="*/ 482595 h 3211379"/>
                <a:gd name="connsiteX25" fmla="*/ 1305852 w 2770858"/>
                <a:gd name="connsiteY25" fmla="*/ 25395 h 3211379"/>
                <a:gd name="connsiteX26" fmla="*/ 1229652 w 2770858"/>
                <a:gd name="connsiteY26" fmla="*/ 25394 h 3211379"/>
                <a:gd name="connsiteX27" fmla="*/ 1077252 w 2770858"/>
                <a:gd name="connsiteY27" fmla="*/ 25395 h 3211379"/>
                <a:gd name="connsiteX28" fmla="*/ 772452 w 2770858"/>
                <a:gd name="connsiteY28" fmla="*/ 25394 h 3211379"/>
                <a:gd name="connsiteX29" fmla="*/ 467652 w 2770858"/>
                <a:gd name="connsiteY29" fmla="*/ 25394 h 3211379"/>
                <a:gd name="connsiteX30" fmla="*/ 143188 w 2770858"/>
                <a:gd name="connsiteY30" fmla="*/ 27851 h 3211379"/>
                <a:gd name="connsiteX31" fmla="*/ 10452 w 2770858"/>
                <a:gd name="connsiteY31" fmla="*/ 25394 h 3211379"/>
                <a:gd name="connsiteX32" fmla="*/ 10452 w 2770858"/>
                <a:gd name="connsiteY32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08311 w 2770858"/>
                <a:gd name="connsiteY22" fmla="*/ 898006 h 3211379"/>
                <a:gd name="connsiteX23" fmla="*/ 1305851 w 2770858"/>
                <a:gd name="connsiteY23" fmla="*/ 711195 h 3211379"/>
                <a:gd name="connsiteX24" fmla="*/ 1305852 w 2770858"/>
                <a:gd name="connsiteY24" fmla="*/ 482595 h 3211379"/>
                <a:gd name="connsiteX25" fmla="*/ 1305852 w 2770858"/>
                <a:gd name="connsiteY25" fmla="*/ 25395 h 3211379"/>
                <a:gd name="connsiteX26" fmla="*/ 1229652 w 2770858"/>
                <a:gd name="connsiteY26" fmla="*/ 25394 h 3211379"/>
                <a:gd name="connsiteX27" fmla="*/ 1077252 w 2770858"/>
                <a:gd name="connsiteY27" fmla="*/ 25395 h 3211379"/>
                <a:gd name="connsiteX28" fmla="*/ 772452 w 2770858"/>
                <a:gd name="connsiteY28" fmla="*/ 25394 h 3211379"/>
                <a:gd name="connsiteX29" fmla="*/ 467652 w 2770858"/>
                <a:gd name="connsiteY29" fmla="*/ 25394 h 3211379"/>
                <a:gd name="connsiteX30" fmla="*/ 143188 w 2770858"/>
                <a:gd name="connsiteY30" fmla="*/ 27851 h 3211379"/>
                <a:gd name="connsiteX31" fmla="*/ 10452 w 2770858"/>
                <a:gd name="connsiteY31" fmla="*/ 25394 h 3211379"/>
                <a:gd name="connsiteX32" fmla="*/ 10452 w 2770858"/>
                <a:gd name="connsiteY32" fmla="*/ 25394 h 3211379"/>
                <a:gd name="connsiteX0" fmla="*/ 10452 w 2770858"/>
                <a:gd name="connsiteY0" fmla="*/ 25394 h 3211379"/>
                <a:gd name="connsiteX1" fmla="*/ 10452 w 2770858"/>
                <a:gd name="connsiteY1" fmla="*/ 101594 h 3211379"/>
                <a:gd name="connsiteX2" fmla="*/ 10452 w 2770858"/>
                <a:gd name="connsiteY2" fmla="*/ 330194 h 3211379"/>
                <a:gd name="connsiteX3" fmla="*/ 10452 w 2770858"/>
                <a:gd name="connsiteY3" fmla="*/ 482594 h 3211379"/>
                <a:gd name="connsiteX4" fmla="*/ 25201 w 2770858"/>
                <a:gd name="connsiteY4" fmla="*/ 662032 h 3211379"/>
                <a:gd name="connsiteX5" fmla="*/ 39950 w 2770858"/>
                <a:gd name="connsiteY5" fmla="*/ 735774 h 3211379"/>
                <a:gd name="connsiteX6" fmla="*/ 202182 w 2770858"/>
                <a:gd name="connsiteY6" fmla="*/ 1104483 h 3211379"/>
                <a:gd name="connsiteX7" fmla="*/ 275924 w 2770858"/>
                <a:gd name="connsiteY7" fmla="*/ 1266716 h 3211379"/>
                <a:gd name="connsiteX8" fmla="*/ 467653 w 2770858"/>
                <a:gd name="connsiteY8" fmla="*/ 1620677 h 3211379"/>
                <a:gd name="connsiteX9" fmla="*/ 600388 w 2770858"/>
                <a:gd name="connsiteY9" fmla="*/ 1827154 h 3211379"/>
                <a:gd name="connsiteX10" fmla="*/ 747872 w 2770858"/>
                <a:gd name="connsiteY10" fmla="*/ 2077877 h 3211379"/>
                <a:gd name="connsiteX11" fmla="*/ 954350 w 2770858"/>
                <a:gd name="connsiteY11" fmla="*/ 2328599 h 3211379"/>
                <a:gd name="connsiteX12" fmla="*/ 1077251 w 2770858"/>
                <a:gd name="connsiteY12" fmla="*/ 2539995 h 3211379"/>
                <a:gd name="connsiteX13" fmla="*/ 1229651 w 2770858"/>
                <a:gd name="connsiteY13" fmla="*/ 2768595 h 3211379"/>
                <a:gd name="connsiteX14" fmla="*/ 1915452 w 2770858"/>
                <a:gd name="connsiteY14" fmla="*/ 3149594 h 3211379"/>
                <a:gd name="connsiteX15" fmla="*/ 2517679 w 2770858"/>
                <a:gd name="connsiteY15" fmla="*/ 3125012 h 3211379"/>
                <a:gd name="connsiteX16" fmla="*/ 2753652 w 2770858"/>
                <a:gd name="connsiteY16" fmla="*/ 3073395 h 3211379"/>
                <a:gd name="connsiteX17" fmla="*/ 2620918 w 2770858"/>
                <a:gd name="connsiteY17" fmla="*/ 2594070 h 3211379"/>
                <a:gd name="connsiteX18" fmla="*/ 2237459 w 2770858"/>
                <a:gd name="connsiteY18" fmla="*/ 2107374 h 3211379"/>
                <a:gd name="connsiteX19" fmla="*/ 2163718 w 2770858"/>
                <a:gd name="connsiteY19" fmla="*/ 2033632 h 3211379"/>
                <a:gd name="connsiteX20" fmla="*/ 1647524 w 2770858"/>
                <a:gd name="connsiteY20" fmla="*/ 1502690 h 3211379"/>
                <a:gd name="connsiteX21" fmla="*/ 1426298 w 2770858"/>
                <a:gd name="connsiteY21" fmla="*/ 1163477 h 3211379"/>
                <a:gd name="connsiteX22" fmla="*/ 1308311 w 2770858"/>
                <a:gd name="connsiteY22" fmla="*/ 898006 h 3211379"/>
                <a:gd name="connsiteX23" fmla="*/ 1305851 w 2770858"/>
                <a:gd name="connsiteY23" fmla="*/ 711195 h 3211379"/>
                <a:gd name="connsiteX24" fmla="*/ 1305852 w 2770858"/>
                <a:gd name="connsiteY24" fmla="*/ 482595 h 3211379"/>
                <a:gd name="connsiteX25" fmla="*/ 1305852 w 2770858"/>
                <a:gd name="connsiteY25" fmla="*/ 25395 h 3211379"/>
                <a:gd name="connsiteX26" fmla="*/ 1229652 w 2770858"/>
                <a:gd name="connsiteY26" fmla="*/ 25394 h 3211379"/>
                <a:gd name="connsiteX27" fmla="*/ 1077252 w 2770858"/>
                <a:gd name="connsiteY27" fmla="*/ 25395 h 3211379"/>
                <a:gd name="connsiteX28" fmla="*/ 772452 w 2770858"/>
                <a:gd name="connsiteY28" fmla="*/ 25394 h 3211379"/>
                <a:gd name="connsiteX29" fmla="*/ 467652 w 2770858"/>
                <a:gd name="connsiteY29" fmla="*/ 25394 h 3211379"/>
                <a:gd name="connsiteX30" fmla="*/ 143188 w 2770858"/>
                <a:gd name="connsiteY30" fmla="*/ 27851 h 3211379"/>
                <a:gd name="connsiteX31" fmla="*/ 10452 w 2770858"/>
                <a:gd name="connsiteY31" fmla="*/ 25394 h 3211379"/>
                <a:gd name="connsiteX32" fmla="*/ 10452 w 2770858"/>
                <a:gd name="connsiteY32" fmla="*/ 25394 h 3211379"/>
                <a:gd name="connsiteX0" fmla="*/ 10452 w 4371057"/>
                <a:gd name="connsiteY0" fmla="*/ 25394 h 3394070"/>
                <a:gd name="connsiteX1" fmla="*/ 10452 w 4371057"/>
                <a:gd name="connsiteY1" fmla="*/ 101594 h 3394070"/>
                <a:gd name="connsiteX2" fmla="*/ 10452 w 4371057"/>
                <a:gd name="connsiteY2" fmla="*/ 330194 h 3394070"/>
                <a:gd name="connsiteX3" fmla="*/ 10452 w 4371057"/>
                <a:gd name="connsiteY3" fmla="*/ 482594 h 3394070"/>
                <a:gd name="connsiteX4" fmla="*/ 25201 w 4371057"/>
                <a:gd name="connsiteY4" fmla="*/ 662032 h 3394070"/>
                <a:gd name="connsiteX5" fmla="*/ 39950 w 4371057"/>
                <a:gd name="connsiteY5" fmla="*/ 735774 h 3394070"/>
                <a:gd name="connsiteX6" fmla="*/ 202182 w 4371057"/>
                <a:gd name="connsiteY6" fmla="*/ 1104483 h 3394070"/>
                <a:gd name="connsiteX7" fmla="*/ 275924 w 4371057"/>
                <a:gd name="connsiteY7" fmla="*/ 1266716 h 3394070"/>
                <a:gd name="connsiteX8" fmla="*/ 467653 w 4371057"/>
                <a:gd name="connsiteY8" fmla="*/ 1620677 h 3394070"/>
                <a:gd name="connsiteX9" fmla="*/ 600388 w 4371057"/>
                <a:gd name="connsiteY9" fmla="*/ 1827154 h 3394070"/>
                <a:gd name="connsiteX10" fmla="*/ 747872 w 4371057"/>
                <a:gd name="connsiteY10" fmla="*/ 2077877 h 3394070"/>
                <a:gd name="connsiteX11" fmla="*/ 954350 w 4371057"/>
                <a:gd name="connsiteY11" fmla="*/ 2328599 h 3394070"/>
                <a:gd name="connsiteX12" fmla="*/ 1077251 w 4371057"/>
                <a:gd name="connsiteY12" fmla="*/ 2539995 h 3394070"/>
                <a:gd name="connsiteX13" fmla="*/ 1229651 w 4371057"/>
                <a:gd name="connsiteY13" fmla="*/ 2768595 h 3394070"/>
                <a:gd name="connsiteX14" fmla="*/ 1915452 w 4371057"/>
                <a:gd name="connsiteY14" fmla="*/ 3149594 h 3394070"/>
                <a:gd name="connsiteX15" fmla="*/ 2517679 w 4371057"/>
                <a:gd name="connsiteY15" fmla="*/ 3125012 h 3394070"/>
                <a:gd name="connsiteX16" fmla="*/ 4353851 w 4371057"/>
                <a:gd name="connsiteY16" fmla="*/ 3394070 h 3394070"/>
                <a:gd name="connsiteX17" fmla="*/ 2620918 w 4371057"/>
                <a:gd name="connsiteY17" fmla="*/ 2594070 h 3394070"/>
                <a:gd name="connsiteX18" fmla="*/ 2237459 w 4371057"/>
                <a:gd name="connsiteY18" fmla="*/ 2107374 h 3394070"/>
                <a:gd name="connsiteX19" fmla="*/ 2163718 w 4371057"/>
                <a:gd name="connsiteY19" fmla="*/ 2033632 h 3394070"/>
                <a:gd name="connsiteX20" fmla="*/ 1647524 w 4371057"/>
                <a:gd name="connsiteY20" fmla="*/ 1502690 h 3394070"/>
                <a:gd name="connsiteX21" fmla="*/ 1426298 w 4371057"/>
                <a:gd name="connsiteY21" fmla="*/ 1163477 h 3394070"/>
                <a:gd name="connsiteX22" fmla="*/ 1308311 w 4371057"/>
                <a:gd name="connsiteY22" fmla="*/ 898006 h 3394070"/>
                <a:gd name="connsiteX23" fmla="*/ 1305851 w 4371057"/>
                <a:gd name="connsiteY23" fmla="*/ 711195 h 3394070"/>
                <a:gd name="connsiteX24" fmla="*/ 1305852 w 4371057"/>
                <a:gd name="connsiteY24" fmla="*/ 482595 h 3394070"/>
                <a:gd name="connsiteX25" fmla="*/ 1305852 w 4371057"/>
                <a:gd name="connsiteY25" fmla="*/ 25395 h 3394070"/>
                <a:gd name="connsiteX26" fmla="*/ 1229652 w 4371057"/>
                <a:gd name="connsiteY26" fmla="*/ 25394 h 3394070"/>
                <a:gd name="connsiteX27" fmla="*/ 1077252 w 4371057"/>
                <a:gd name="connsiteY27" fmla="*/ 25395 h 3394070"/>
                <a:gd name="connsiteX28" fmla="*/ 772452 w 4371057"/>
                <a:gd name="connsiteY28" fmla="*/ 25394 h 3394070"/>
                <a:gd name="connsiteX29" fmla="*/ 467652 w 4371057"/>
                <a:gd name="connsiteY29" fmla="*/ 25394 h 3394070"/>
                <a:gd name="connsiteX30" fmla="*/ 143188 w 4371057"/>
                <a:gd name="connsiteY30" fmla="*/ 27851 h 3394070"/>
                <a:gd name="connsiteX31" fmla="*/ 10452 w 4371057"/>
                <a:gd name="connsiteY31" fmla="*/ 25394 h 3394070"/>
                <a:gd name="connsiteX32" fmla="*/ 10452 w 4371057"/>
                <a:gd name="connsiteY32" fmla="*/ 25394 h 3394070"/>
                <a:gd name="connsiteX0" fmla="*/ 10452 w 4383348"/>
                <a:gd name="connsiteY0" fmla="*/ 25394 h 3394070"/>
                <a:gd name="connsiteX1" fmla="*/ 10452 w 4383348"/>
                <a:gd name="connsiteY1" fmla="*/ 101594 h 3394070"/>
                <a:gd name="connsiteX2" fmla="*/ 10452 w 4383348"/>
                <a:gd name="connsiteY2" fmla="*/ 330194 h 3394070"/>
                <a:gd name="connsiteX3" fmla="*/ 10452 w 4383348"/>
                <a:gd name="connsiteY3" fmla="*/ 482594 h 3394070"/>
                <a:gd name="connsiteX4" fmla="*/ 25201 w 4383348"/>
                <a:gd name="connsiteY4" fmla="*/ 662032 h 3394070"/>
                <a:gd name="connsiteX5" fmla="*/ 39950 w 4383348"/>
                <a:gd name="connsiteY5" fmla="*/ 735774 h 3394070"/>
                <a:gd name="connsiteX6" fmla="*/ 202182 w 4383348"/>
                <a:gd name="connsiteY6" fmla="*/ 1104483 h 3394070"/>
                <a:gd name="connsiteX7" fmla="*/ 275924 w 4383348"/>
                <a:gd name="connsiteY7" fmla="*/ 1266716 h 3394070"/>
                <a:gd name="connsiteX8" fmla="*/ 467653 w 4383348"/>
                <a:gd name="connsiteY8" fmla="*/ 1620677 h 3394070"/>
                <a:gd name="connsiteX9" fmla="*/ 600388 w 4383348"/>
                <a:gd name="connsiteY9" fmla="*/ 1827154 h 3394070"/>
                <a:gd name="connsiteX10" fmla="*/ 747872 w 4383348"/>
                <a:gd name="connsiteY10" fmla="*/ 2077877 h 3394070"/>
                <a:gd name="connsiteX11" fmla="*/ 954350 w 4383348"/>
                <a:gd name="connsiteY11" fmla="*/ 2328599 h 3394070"/>
                <a:gd name="connsiteX12" fmla="*/ 1077251 w 4383348"/>
                <a:gd name="connsiteY12" fmla="*/ 2539995 h 3394070"/>
                <a:gd name="connsiteX13" fmla="*/ 1229651 w 4383348"/>
                <a:gd name="connsiteY13" fmla="*/ 2768595 h 3394070"/>
                <a:gd name="connsiteX14" fmla="*/ 1915452 w 4383348"/>
                <a:gd name="connsiteY14" fmla="*/ 3149594 h 3394070"/>
                <a:gd name="connsiteX15" fmla="*/ 2517679 w 4383348"/>
                <a:gd name="connsiteY15" fmla="*/ 3125012 h 3394070"/>
                <a:gd name="connsiteX16" fmla="*/ 4353851 w 4383348"/>
                <a:gd name="connsiteY16" fmla="*/ 3394070 h 3394070"/>
                <a:gd name="connsiteX17" fmla="*/ 4353851 w 4383348"/>
                <a:gd name="connsiteY17" fmla="*/ 2784469 h 3394070"/>
                <a:gd name="connsiteX18" fmla="*/ 2237459 w 4383348"/>
                <a:gd name="connsiteY18" fmla="*/ 2107374 h 3394070"/>
                <a:gd name="connsiteX19" fmla="*/ 2163718 w 4383348"/>
                <a:gd name="connsiteY19" fmla="*/ 2033632 h 3394070"/>
                <a:gd name="connsiteX20" fmla="*/ 1647524 w 4383348"/>
                <a:gd name="connsiteY20" fmla="*/ 1502690 h 3394070"/>
                <a:gd name="connsiteX21" fmla="*/ 1426298 w 4383348"/>
                <a:gd name="connsiteY21" fmla="*/ 1163477 h 3394070"/>
                <a:gd name="connsiteX22" fmla="*/ 1308311 w 4383348"/>
                <a:gd name="connsiteY22" fmla="*/ 898006 h 3394070"/>
                <a:gd name="connsiteX23" fmla="*/ 1305851 w 4383348"/>
                <a:gd name="connsiteY23" fmla="*/ 711195 h 3394070"/>
                <a:gd name="connsiteX24" fmla="*/ 1305852 w 4383348"/>
                <a:gd name="connsiteY24" fmla="*/ 482595 h 3394070"/>
                <a:gd name="connsiteX25" fmla="*/ 1305852 w 4383348"/>
                <a:gd name="connsiteY25" fmla="*/ 25395 h 3394070"/>
                <a:gd name="connsiteX26" fmla="*/ 1229652 w 4383348"/>
                <a:gd name="connsiteY26" fmla="*/ 25394 h 3394070"/>
                <a:gd name="connsiteX27" fmla="*/ 1077252 w 4383348"/>
                <a:gd name="connsiteY27" fmla="*/ 25395 h 3394070"/>
                <a:gd name="connsiteX28" fmla="*/ 772452 w 4383348"/>
                <a:gd name="connsiteY28" fmla="*/ 25394 h 3394070"/>
                <a:gd name="connsiteX29" fmla="*/ 467652 w 4383348"/>
                <a:gd name="connsiteY29" fmla="*/ 25394 h 3394070"/>
                <a:gd name="connsiteX30" fmla="*/ 143188 w 4383348"/>
                <a:gd name="connsiteY30" fmla="*/ 27851 h 3394070"/>
                <a:gd name="connsiteX31" fmla="*/ 10452 w 4383348"/>
                <a:gd name="connsiteY31" fmla="*/ 25394 h 3394070"/>
                <a:gd name="connsiteX32" fmla="*/ 10452 w 4383348"/>
                <a:gd name="connsiteY32" fmla="*/ 25394 h 3394070"/>
                <a:gd name="connsiteX0" fmla="*/ 10452 w 4383348"/>
                <a:gd name="connsiteY0" fmla="*/ 25394 h 3317869"/>
                <a:gd name="connsiteX1" fmla="*/ 10452 w 4383348"/>
                <a:gd name="connsiteY1" fmla="*/ 101594 h 3317869"/>
                <a:gd name="connsiteX2" fmla="*/ 10452 w 4383348"/>
                <a:gd name="connsiteY2" fmla="*/ 330194 h 3317869"/>
                <a:gd name="connsiteX3" fmla="*/ 10452 w 4383348"/>
                <a:gd name="connsiteY3" fmla="*/ 482594 h 3317869"/>
                <a:gd name="connsiteX4" fmla="*/ 25201 w 4383348"/>
                <a:gd name="connsiteY4" fmla="*/ 662032 h 3317869"/>
                <a:gd name="connsiteX5" fmla="*/ 39950 w 4383348"/>
                <a:gd name="connsiteY5" fmla="*/ 735774 h 3317869"/>
                <a:gd name="connsiteX6" fmla="*/ 202182 w 4383348"/>
                <a:gd name="connsiteY6" fmla="*/ 1104483 h 3317869"/>
                <a:gd name="connsiteX7" fmla="*/ 275924 w 4383348"/>
                <a:gd name="connsiteY7" fmla="*/ 1266716 h 3317869"/>
                <a:gd name="connsiteX8" fmla="*/ 467653 w 4383348"/>
                <a:gd name="connsiteY8" fmla="*/ 1620677 h 3317869"/>
                <a:gd name="connsiteX9" fmla="*/ 600388 w 4383348"/>
                <a:gd name="connsiteY9" fmla="*/ 1827154 h 3317869"/>
                <a:gd name="connsiteX10" fmla="*/ 747872 w 4383348"/>
                <a:gd name="connsiteY10" fmla="*/ 2077877 h 3317869"/>
                <a:gd name="connsiteX11" fmla="*/ 954350 w 4383348"/>
                <a:gd name="connsiteY11" fmla="*/ 2328599 h 3317869"/>
                <a:gd name="connsiteX12" fmla="*/ 1077251 w 4383348"/>
                <a:gd name="connsiteY12" fmla="*/ 2539995 h 3317869"/>
                <a:gd name="connsiteX13" fmla="*/ 1229651 w 4383348"/>
                <a:gd name="connsiteY13" fmla="*/ 2768595 h 3317869"/>
                <a:gd name="connsiteX14" fmla="*/ 1915452 w 4383348"/>
                <a:gd name="connsiteY14" fmla="*/ 3149594 h 3317869"/>
                <a:gd name="connsiteX15" fmla="*/ 2517679 w 4383348"/>
                <a:gd name="connsiteY15" fmla="*/ 3125012 h 3317869"/>
                <a:gd name="connsiteX16" fmla="*/ 4277650 w 4383348"/>
                <a:gd name="connsiteY16" fmla="*/ 3317869 h 3317869"/>
                <a:gd name="connsiteX17" fmla="*/ 4353851 w 4383348"/>
                <a:gd name="connsiteY17" fmla="*/ 2784469 h 3317869"/>
                <a:gd name="connsiteX18" fmla="*/ 2237459 w 4383348"/>
                <a:gd name="connsiteY18" fmla="*/ 2107374 h 3317869"/>
                <a:gd name="connsiteX19" fmla="*/ 2163718 w 4383348"/>
                <a:gd name="connsiteY19" fmla="*/ 2033632 h 3317869"/>
                <a:gd name="connsiteX20" fmla="*/ 1647524 w 4383348"/>
                <a:gd name="connsiteY20" fmla="*/ 1502690 h 3317869"/>
                <a:gd name="connsiteX21" fmla="*/ 1426298 w 4383348"/>
                <a:gd name="connsiteY21" fmla="*/ 1163477 h 3317869"/>
                <a:gd name="connsiteX22" fmla="*/ 1308311 w 4383348"/>
                <a:gd name="connsiteY22" fmla="*/ 898006 h 3317869"/>
                <a:gd name="connsiteX23" fmla="*/ 1305851 w 4383348"/>
                <a:gd name="connsiteY23" fmla="*/ 711195 h 3317869"/>
                <a:gd name="connsiteX24" fmla="*/ 1305852 w 4383348"/>
                <a:gd name="connsiteY24" fmla="*/ 482595 h 3317869"/>
                <a:gd name="connsiteX25" fmla="*/ 1305852 w 4383348"/>
                <a:gd name="connsiteY25" fmla="*/ 25395 h 3317869"/>
                <a:gd name="connsiteX26" fmla="*/ 1229652 w 4383348"/>
                <a:gd name="connsiteY26" fmla="*/ 25394 h 3317869"/>
                <a:gd name="connsiteX27" fmla="*/ 1077252 w 4383348"/>
                <a:gd name="connsiteY27" fmla="*/ 25395 h 3317869"/>
                <a:gd name="connsiteX28" fmla="*/ 772452 w 4383348"/>
                <a:gd name="connsiteY28" fmla="*/ 25394 h 3317869"/>
                <a:gd name="connsiteX29" fmla="*/ 467652 w 4383348"/>
                <a:gd name="connsiteY29" fmla="*/ 25394 h 3317869"/>
                <a:gd name="connsiteX30" fmla="*/ 143188 w 4383348"/>
                <a:gd name="connsiteY30" fmla="*/ 27851 h 3317869"/>
                <a:gd name="connsiteX31" fmla="*/ 10452 w 4383348"/>
                <a:gd name="connsiteY31" fmla="*/ 25394 h 3317869"/>
                <a:gd name="connsiteX32" fmla="*/ 10452 w 4383348"/>
                <a:gd name="connsiteY32" fmla="*/ 25394 h 3317869"/>
                <a:gd name="connsiteX0" fmla="*/ 10452 w 4383348"/>
                <a:gd name="connsiteY0" fmla="*/ 25394 h 3394070"/>
                <a:gd name="connsiteX1" fmla="*/ 10452 w 4383348"/>
                <a:gd name="connsiteY1" fmla="*/ 101594 h 3394070"/>
                <a:gd name="connsiteX2" fmla="*/ 10452 w 4383348"/>
                <a:gd name="connsiteY2" fmla="*/ 330194 h 3394070"/>
                <a:gd name="connsiteX3" fmla="*/ 10452 w 4383348"/>
                <a:gd name="connsiteY3" fmla="*/ 482594 h 3394070"/>
                <a:gd name="connsiteX4" fmla="*/ 25201 w 4383348"/>
                <a:gd name="connsiteY4" fmla="*/ 662032 h 3394070"/>
                <a:gd name="connsiteX5" fmla="*/ 39950 w 4383348"/>
                <a:gd name="connsiteY5" fmla="*/ 735774 h 3394070"/>
                <a:gd name="connsiteX6" fmla="*/ 202182 w 4383348"/>
                <a:gd name="connsiteY6" fmla="*/ 1104483 h 3394070"/>
                <a:gd name="connsiteX7" fmla="*/ 275924 w 4383348"/>
                <a:gd name="connsiteY7" fmla="*/ 1266716 h 3394070"/>
                <a:gd name="connsiteX8" fmla="*/ 467653 w 4383348"/>
                <a:gd name="connsiteY8" fmla="*/ 1620677 h 3394070"/>
                <a:gd name="connsiteX9" fmla="*/ 600388 w 4383348"/>
                <a:gd name="connsiteY9" fmla="*/ 1827154 h 3394070"/>
                <a:gd name="connsiteX10" fmla="*/ 747872 w 4383348"/>
                <a:gd name="connsiteY10" fmla="*/ 2077877 h 3394070"/>
                <a:gd name="connsiteX11" fmla="*/ 954350 w 4383348"/>
                <a:gd name="connsiteY11" fmla="*/ 2328599 h 3394070"/>
                <a:gd name="connsiteX12" fmla="*/ 1077251 w 4383348"/>
                <a:gd name="connsiteY12" fmla="*/ 2539995 h 3394070"/>
                <a:gd name="connsiteX13" fmla="*/ 1229651 w 4383348"/>
                <a:gd name="connsiteY13" fmla="*/ 2768595 h 3394070"/>
                <a:gd name="connsiteX14" fmla="*/ 1915452 w 4383348"/>
                <a:gd name="connsiteY14" fmla="*/ 3149594 h 3394070"/>
                <a:gd name="connsiteX15" fmla="*/ 2517679 w 4383348"/>
                <a:gd name="connsiteY15" fmla="*/ 3125012 h 3394070"/>
                <a:gd name="connsiteX16" fmla="*/ 4201450 w 4383348"/>
                <a:gd name="connsiteY16" fmla="*/ 3394070 h 3394070"/>
                <a:gd name="connsiteX17" fmla="*/ 4353851 w 4383348"/>
                <a:gd name="connsiteY17" fmla="*/ 2784469 h 3394070"/>
                <a:gd name="connsiteX18" fmla="*/ 2237459 w 4383348"/>
                <a:gd name="connsiteY18" fmla="*/ 2107374 h 3394070"/>
                <a:gd name="connsiteX19" fmla="*/ 2163718 w 4383348"/>
                <a:gd name="connsiteY19" fmla="*/ 2033632 h 3394070"/>
                <a:gd name="connsiteX20" fmla="*/ 1647524 w 4383348"/>
                <a:gd name="connsiteY20" fmla="*/ 1502690 h 3394070"/>
                <a:gd name="connsiteX21" fmla="*/ 1426298 w 4383348"/>
                <a:gd name="connsiteY21" fmla="*/ 1163477 h 3394070"/>
                <a:gd name="connsiteX22" fmla="*/ 1308311 w 4383348"/>
                <a:gd name="connsiteY22" fmla="*/ 898006 h 3394070"/>
                <a:gd name="connsiteX23" fmla="*/ 1305851 w 4383348"/>
                <a:gd name="connsiteY23" fmla="*/ 711195 h 3394070"/>
                <a:gd name="connsiteX24" fmla="*/ 1305852 w 4383348"/>
                <a:gd name="connsiteY24" fmla="*/ 482595 h 3394070"/>
                <a:gd name="connsiteX25" fmla="*/ 1305852 w 4383348"/>
                <a:gd name="connsiteY25" fmla="*/ 25395 h 3394070"/>
                <a:gd name="connsiteX26" fmla="*/ 1229652 w 4383348"/>
                <a:gd name="connsiteY26" fmla="*/ 25394 h 3394070"/>
                <a:gd name="connsiteX27" fmla="*/ 1077252 w 4383348"/>
                <a:gd name="connsiteY27" fmla="*/ 25395 h 3394070"/>
                <a:gd name="connsiteX28" fmla="*/ 772452 w 4383348"/>
                <a:gd name="connsiteY28" fmla="*/ 25394 h 3394070"/>
                <a:gd name="connsiteX29" fmla="*/ 467652 w 4383348"/>
                <a:gd name="connsiteY29" fmla="*/ 25394 h 3394070"/>
                <a:gd name="connsiteX30" fmla="*/ 143188 w 4383348"/>
                <a:gd name="connsiteY30" fmla="*/ 27851 h 3394070"/>
                <a:gd name="connsiteX31" fmla="*/ 10452 w 4383348"/>
                <a:gd name="connsiteY31" fmla="*/ 25394 h 3394070"/>
                <a:gd name="connsiteX32" fmla="*/ 10452 w 4383348"/>
                <a:gd name="connsiteY32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2237459 w 4485356"/>
                <a:gd name="connsiteY18" fmla="*/ 2107374 h 3394070"/>
                <a:gd name="connsiteX19" fmla="*/ 2163718 w 4485356"/>
                <a:gd name="connsiteY19" fmla="*/ 2033632 h 3394070"/>
                <a:gd name="connsiteX20" fmla="*/ 1647524 w 4485356"/>
                <a:gd name="connsiteY20" fmla="*/ 1502690 h 3394070"/>
                <a:gd name="connsiteX21" fmla="*/ 1426298 w 4485356"/>
                <a:gd name="connsiteY21" fmla="*/ 1163477 h 3394070"/>
                <a:gd name="connsiteX22" fmla="*/ 1308311 w 4485356"/>
                <a:gd name="connsiteY22" fmla="*/ 898006 h 3394070"/>
                <a:gd name="connsiteX23" fmla="*/ 1305851 w 4485356"/>
                <a:gd name="connsiteY23" fmla="*/ 711195 h 3394070"/>
                <a:gd name="connsiteX24" fmla="*/ 1305852 w 4485356"/>
                <a:gd name="connsiteY24" fmla="*/ 482595 h 3394070"/>
                <a:gd name="connsiteX25" fmla="*/ 1305852 w 4485356"/>
                <a:gd name="connsiteY25" fmla="*/ 25395 h 3394070"/>
                <a:gd name="connsiteX26" fmla="*/ 1229652 w 4485356"/>
                <a:gd name="connsiteY26" fmla="*/ 25394 h 3394070"/>
                <a:gd name="connsiteX27" fmla="*/ 1077252 w 4485356"/>
                <a:gd name="connsiteY27" fmla="*/ 25395 h 3394070"/>
                <a:gd name="connsiteX28" fmla="*/ 772452 w 4485356"/>
                <a:gd name="connsiteY28" fmla="*/ 25394 h 3394070"/>
                <a:gd name="connsiteX29" fmla="*/ 467652 w 4485356"/>
                <a:gd name="connsiteY29" fmla="*/ 25394 h 3394070"/>
                <a:gd name="connsiteX30" fmla="*/ 143188 w 4485356"/>
                <a:gd name="connsiteY30" fmla="*/ 27851 h 3394070"/>
                <a:gd name="connsiteX31" fmla="*/ 10452 w 4485356"/>
                <a:gd name="connsiteY31" fmla="*/ 25394 h 3394070"/>
                <a:gd name="connsiteX32" fmla="*/ 10452 w 4485356"/>
                <a:gd name="connsiteY32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010825 w 4485356"/>
                <a:gd name="connsiteY18" fmla="*/ 2355844 h 3394070"/>
                <a:gd name="connsiteX19" fmla="*/ 2237459 w 4485356"/>
                <a:gd name="connsiteY19" fmla="*/ 2107374 h 3394070"/>
                <a:gd name="connsiteX20" fmla="*/ 2163718 w 4485356"/>
                <a:gd name="connsiteY20" fmla="*/ 2033632 h 3394070"/>
                <a:gd name="connsiteX21" fmla="*/ 1647524 w 4485356"/>
                <a:gd name="connsiteY21" fmla="*/ 1502690 h 3394070"/>
                <a:gd name="connsiteX22" fmla="*/ 1426298 w 4485356"/>
                <a:gd name="connsiteY22" fmla="*/ 1163477 h 3394070"/>
                <a:gd name="connsiteX23" fmla="*/ 1308311 w 4485356"/>
                <a:gd name="connsiteY23" fmla="*/ 898006 h 3394070"/>
                <a:gd name="connsiteX24" fmla="*/ 1305851 w 4485356"/>
                <a:gd name="connsiteY24" fmla="*/ 711195 h 3394070"/>
                <a:gd name="connsiteX25" fmla="*/ 1305852 w 4485356"/>
                <a:gd name="connsiteY25" fmla="*/ 482595 h 3394070"/>
                <a:gd name="connsiteX26" fmla="*/ 1305852 w 4485356"/>
                <a:gd name="connsiteY26" fmla="*/ 25395 h 3394070"/>
                <a:gd name="connsiteX27" fmla="*/ 1229652 w 4485356"/>
                <a:gd name="connsiteY27" fmla="*/ 25394 h 3394070"/>
                <a:gd name="connsiteX28" fmla="*/ 1077252 w 4485356"/>
                <a:gd name="connsiteY28" fmla="*/ 25395 h 3394070"/>
                <a:gd name="connsiteX29" fmla="*/ 772452 w 4485356"/>
                <a:gd name="connsiteY29" fmla="*/ 25394 h 3394070"/>
                <a:gd name="connsiteX30" fmla="*/ 467652 w 4485356"/>
                <a:gd name="connsiteY30" fmla="*/ 25394 h 3394070"/>
                <a:gd name="connsiteX31" fmla="*/ 143188 w 4485356"/>
                <a:gd name="connsiteY31" fmla="*/ 27851 h 3394070"/>
                <a:gd name="connsiteX32" fmla="*/ 10452 w 4485356"/>
                <a:gd name="connsiteY32" fmla="*/ 25394 h 3394070"/>
                <a:gd name="connsiteX33" fmla="*/ 10452 w 4485356"/>
                <a:gd name="connsiteY33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2237459 w 4485356"/>
                <a:gd name="connsiteY19" fmla="*/ 2107374 h 3394070"/>
                <a:gd name="connsiteX20" fmla="*/ 2163718 w 4485356"/>
                <a:gd name="connsiteY20" fmla="*/ 2033632 h 3394070"/>
                <a:gd name="connsiteX21" fmla="*/ 1647524 w 4485356"/>
                <a:gd name="connsiteY21" fmla="*/ 1502690 h 3394070"/>
                <a:gd name="connsiteX22" fmla="*/ 1426298 w 4485356"/>
                <a:gd name="connsiteY22" fmla="*/ 1163477 h 3394070"/>
                <a:gd name="connsiteX23" fmla="*/ 1308311 w 4485356"/>
                <a:gd name="connsiteY23" fmla="*/ 898006 h 3394070"/>
                <a:gd name="connsiteX24" fmla="*/ 1305851 w 4485356"/>
                <a:gd name="connsiteY24" fmla="*/ 711195 h 3394070"/>
                <a:gd name="connsiteX25" fmla="*/ 1305852 w 4485356"/>
                <a:gd name="connsiteY25" fmla="*/ 482595 h 3394070"/>
                <a:gd name="connsiteX26" fmla="*/ 1305852 w 4485356"/>
                <a:gd name="connsiteY26" fmla="*/ 25395 h 3394070"/>
                <a:gd name="connsiteX27" fmla="*/ 1229652 w 4485356"/>
                <a:gd name="connsiteY27" fmla="*/ 25394 h 3394070"/>
                <a:gd name="connsiteX28" fmla="*/ 1077252 w 4485356"/>
                <a:gd name="connsiteY28" fmla="*/ 25395 h 3394070"/>
                <a:gd name="connsiteX29" fmla="*/ 772452 w 4485356"/>
                <a:gd name="connsiteY29" fmla="*/ 25394 h 3394070"/>
                <a:gd name="connsiteX30" fmla="*/ 467652 w 4485356"/>
                <a:gd name="connsiteY30" fmla="*/ 25394 h 3394070"/>
                <a:gd name="connsiteX31" fmla="*/ 143188 w 4485356"/>
                <a:gd name="connsiteY31" fmla="*/ 27851 h 3394070"/>
                <a:gd name="connsiteX32" fmla="*/ 10452 w 4485356"/>
                <a:gd name="connsiteY32" fmla="*/ 25394 h 3394070"/>
                <a:gd name="connsiteX33" fmla="*/ 10452 w 4485356"/>
                <a:gd name="connsiteY33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2825088 w 4485356"/>
                <a:gd name="connsiteY19" fmla="*/ 1955794 h 3394070"/>
                <a:gd name="connsiteX20" fmla="*/ 2237459 w 4485356"/>
                <a:gd name="connsiteY20" fmla="*/ 2107374 h 3394070"/>
                <a:gd name="connsiteX21" fmla="*/ 2163718 w 4485356"/>
                <a:gd name="connsiteY21" fmla="*/ 2033632 h 3394070"/>
                <a:gd name="connsiteX22" fmla="*/ 1647524 w 4485356"/>
                <a:gd name="connsiteY22" fmla="*/ 1502690 h 3394070"/>
                <a:gd name="connsiteX23" fmla="*/ 1426298 w 4485356"/>
                <a:gd name="connsiteY23" fmla="*/ 1163477 h 3394070"/>
                <a:gd name="connsiteX24" fmla="*/ 1308311 w 4485356"/>
                <a:gd name="connsiteY24" fmla="*/ 898006 h 3394070"/>
                <a:gd name="connsiteX25" fmla="*/ 1305851 w 4485356"/>
                <a:gd name="connsiteY25" fmla="*/ 711195 h 3394070"/>
                <a:gd name="connsiteX26" fmla="*/ 1305852 w 4485356"/>
                <a:gd name="connsiteY26" fmla="*/ 482595 h 3394070"/>
                <a:gd name="connsiteX27" fmla="*/ 1305852 w 4485356"/>
                <a:gd name="connsiteY27" fmla="*/ 25395 h 3394070"/>
                <a:gd name="connsiteX28" fmla="*/ 1229652 w 4485356"/>
                <a:gd name="connsiteY28" fmla="*/ 25394 h 3394070"/>
                <a:gd name="connsiteX29" fmla="*/ 1077252 w 4485356"/>
                <a:gd name="connsiteY29" fmla="*/ 25395 h 3394070"/>
                <a:gd name="connsiteX30" fmla="*/ 772452 w 4485356"/>
                <a:gd name="connsiteY30" fmla="*/ 25394 h 3394070"/>
                <a:gd name="connsiteX31" fmla="*/ 467652 w 4485356"/>
                <a:gd name="connsiteY31" fmla="*/ 25394 h 3394070"/>
                <a:gd name="connsiteX32" fmla="*/ 143188 w 4485356"/>
                <a:gd name="connsiteY32" fmla="*/ 27851 h 3394070"/>
                <a:gd name="connsiteX33" fmla="*/ 10452 w 4485356"/>
                <a:gd name="connsiteY33" fmla="*/ 25394 h 3394070"/>
                <a:gd name="connsiteX34" fmla="*/ 10452 w 4485356"/>
                <a:gd name="connsiteY34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2237459 w 4485356"/>
                <a:gd name="connsiteY20" fmla="*/ 2107374 h 3394070"/>
                <a:gd name="connsiteX21" fmla="*/ 2163718 w 4485356"/>
                <a:gd name="connsiteY21" fmla="*/ 2033632 h 3394070"/>
                <a:gd name="connsiteX22" fmla="*/ 1647524 w 4485356"/>
                <a:gd name="connsiteY22" fmla="*/ 1502690 h 3394070"/>
                <a:gd name="connsiteX23" fmla="*/ 1426298 w 4485356"/>
                <a:gd name="connsiteY23" fmla="*/ 1163477 h 3394070"/>
                <a:gd name="connsiteX24" fmla="*/ 1308311 w 4485356"/>
                <a:gd name="connsiteY24" fmla="*/ 898006 h 3394070"/>
                <a:gd name="connsiteX25" fmla="*/ 1305851 w 4485356"/>
                <a:gd name="connsiteY25" fmla="*/ 711195 h 3394070"/>
                <a:gd name="connsiteX26" fmla="*/ 1305852 w 4485356"/>
                <a:gd name="connsiteY26" fmla="*/ 482595 h 3394070"/>
                <a:gd name="connsiteX27" fmla="*/ 1305852 w 4485356"/>
                <a:gd name="connsiteY27" fmla="*/ 25395 h 3394070"/>
                <a:gd name="connsiteX28" fmla="*/ 1229652 w 4485356"/>
                <a:gd name="connsiteY28" fmla="*/ 25394 h 3394070"/>
                <a:gd name="connsiteX29" fmla="*/ 1077252 w 4485356"/>
                <a:gd name="connsiteY29" fmla="*/ 25395 h 3394070"/>
                <a:gd name="connsiteX30" fmla="*/ 772452 w 4485356"/>
                <a:gd name="connsiteY30" fmla="*/ 25394 h 3394070"/>
                <a:gd name="connsiteX31" fmla="*/ 467652 w 4485356"/>
                <a:gd name="connsiteY31" fmla="*/ 25394 h 3394070"/>
                <a:gd name="connsiteX32" fmla="*/ 143188 w 4485356"/>
                <a:gd name="connsiteY32" fmla="*/ 27851 h 3394070"/>
                <a:gd name="connsiteX33" fmla="*/ 10452 w 4485356"/>
                <a:gd name="connsiteY33" fmla="*/ 25394 h 3394070"/>
                <a:gd name="connsiteX34" fmla="*/ 10452 w 4485356"/>
                <a:gd name="connsiteY34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2996538 w 4485356"/>
                <a:gd name="connsiteY20" fmla="*/ 1798632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134650 w 4485356"/>
                <a:gd name="connsiteY18" fmla="*/ 19462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237459 w 4485356"/>
                <a:gd name="connsiteY21" fmla="*/ 2107374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163718 w 4485356"/>
                <a:gd name="connsiteY22" fmla="*/ 2033632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144050 w 4485356"/>
                <a:gd name="connsiteY22" fmla="*/ 1946269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067850 w 4485356"/>
                <a:gd name="connsiteY22" fmla="*/ 1641469 h 3394070"/>
                <a:gd name="connsiteX23" fmla="*/ 1647524 w 4485356"/>
                <a:gd name="connsiteY23" fmla="*/ 1502690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067850 w 4485356"/>
                <a:gd name="connsiteY22" fmla="*/ 1641469 h 3394070"/>
                <a:gd name="connsiteX23" fmla="*/ 1763050 w 4485356"/>
                <a:gd name="connsiteY23" fmla="*/ 1184269 h 3394070"/>
                <a:gd name="connsiteX24" fmla="*/ 1426298 w 4485356"/>
                <a:gd name="connsiteY24" fmla="*/ 1163477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067850 w 4485356"/>
                <a:gd name="connsiteY22" fmla="*/ 1641469 h 3394070"/>
                <a:gd name="connsiteX23" fmla="*/ 1763050 w 4485356"/>
                <a:gd name="connsiteY23" fmla="*/ 1184269 h 3394070"/>
                <a:gd name="connsiteX24" fmla="*/ 1686850 w 4485356"/>
                <a:gd name="connsiteY24" fmla="*/ 879469 h 3394070"/>
                <a:gd name="connsiteX25" fmla="*/ 1308311 w 4485356"/>
                <a:gd name="connsiteY25" fmla="*/ 898006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067850 w 4485356"/>
                <a:gd name="connsiteY22" fmla="*/ 1641469 h 3394070"/>
                <a:gd name="connsiteX23" fmla="*/ 1763050 w 4485356"/>
                <a:gd name="connsiteY23" fmla="*/ 1184269 h 3394070"/>
                <a:gd name="connsiteX24" fmla="*/ 1686850 w 4485356"/>
                <a:gd name="connsiteY24" fmla="*/ 879469 h 3394070"/>
                <a:gd name="connsiteX25" fmla="*/ 1610650 w 4485356"/>
                <a:gd name="connsiteY25" fmla="*/ 574669 h 3394070"/>
                <a:gd name="connsiteX26" fmla="*/ 1305851 w 4485356"/>
                <a:gd name="connsiteY26" fmla="*/ 711195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25394 h 3394070"/>
                <a:gd name="connsiteX1" fmla="*/ 10452 w 4485356"/>
                <a:gd name="connsiteY1" fmla="*/ 101594 h 3394070"/>
                <a:gd name="connsiteX2" fmla="*/ 10452 w 4485356"/>
                <a:gd name="connsiteY2" fmla="*/ 330194 h 3394070"/>
                <a:gd name="connsiteX3" fmla="*/ 10452 w 4485356"/>
                <a:gd name="connsiteY3" fmla="*/ 482594 h 3394070"/>
                <a:gd name="connsiteX4" fmla="*/ 25201 w 4485356"/>
                <a:gd name="connsiteY4" fmla="*/ 662032 h 3394070"/>
                <a:gd name="connsiteX5" fmla="*/ 39950 w 4485356"/>
                <a:gd name="connsiteY5" fmla="*/ 735774 h 3394070"/>
                <a:gd name="connsiteX6" fmla="*/ 202182 w 4485356"/>
                <a:gd name="connsiteY6" fmla="*/ 1104483 h 3394070"/>
                <a:gd name="connsiteX7" fmla="*/ 275924 w 4485356"/>
                <a:gd name="connsiteY7" fmla="*/ 1266716 h 3394070"/>
                <a:gd name="connsiteX8" fmla="*/ 467653 w 4485356"/>
                <a:gd name="connsiteY8" fmla="*/ 1620677 h 3394070"/>
                <a:gd name="connsiteX9" fmla="*/ 600388 w 4485356"/>
                <a:gd name="connsiteY9" fmla="*/ 1827154 h 3394070"/>
                <a:gd name="connsiteX10" fmla="*/ 747872 w 4485356"/>
                <a:gd name="connsiteY10" fmla="*/ 2077877 h 3394070"/>
                <a:gd name="connsiteX11" fmla="*/ 954350 w 4485356"/>
                <a:gd name="connsiteY11" fmla="*/ 2328599 h 3394070"/>
                <a:gd name="connsiteX12" fmla="*/ 1077251 w 4485356"/>
                <a:gd name="connsiteY12" fmla="*/ 2539995 h 3394070"/>
                <a:gd name="connsiteX13" fmla="*/ 1229651 w 4485356"/>
                <a:gd name="connsiteY13" fmla="*/ 2768595 h 3394070"/>
                <a:gd name="connsiteX14" fmla="*/ 1915452 w 4485356"/>
                <a:gd name="connsiteY14" fmla="*/ 3149594 h 3394070"/>
                <a:gd name="connsiteX15" fmla="*/ 2517679 w 4485356"/>
                <a:gd name="connsiteY15" fmla="*/ 3125012 h 3394070"/>
                <a:gd name="connsiteX16" fmla="*/ 4201450 w 4485356"/>
                <a:gd name="connsiteY16" fmla="*/ 3394070 h 3394070"/>
                <a:gd name="connsiteX17" fmla="*/ 4353851 w 4485356"/>
                <a:gd name="connsiteY17" fmla="*/ 2784469 h 3394070"/>
                <a:gd name="connsiteX18" fmla="*/ 3287050 w 4485356"/>
                <a:gd name="connsiteY18" fmla="*/ 2022469 h 3394070"/>
                <a:gd name="connsiteX19" fmla="*/ 3591850 w 4485356"/>
                <a:gd name="connsiteY19" fmla="*/ 1565269 h 3394070"/>
                <a:gd name="connsiteX20" fmla="*/ 3210850 w 4485356"/>
                <a:gd name="connsiteY20" fmla="*/ 1260469 h 3394070"/>
                <a:gd name="connsiteX21" fmla="*/ 2525050 w 4485356"/>
                <a:gd name="connsiteY21" fmla="*/ 1870069 h 3394070"/>
                <a:gd name="connsiteX22" fmla="*/ 2067850 w 4485356"/>
                <a:gd name="connsiteY22" fmla="*/ 1641469 h 3394070"/>
                <a:gd name="connsiteX23" fmla="*/ 1763050 w 4485356"/>
                <a:gd name="connsiteY23" fmla="*/ 1184269 h 3394070"/>
                <a:gd name="connsiteX24" fmla="*/ 1686850 w 4485356"/>
                <a:gd name="connsiteY24" fmla="*/ 879469 h 3394070"/>
                <a:gd name="connsiteX25" fmla="*/ 1610650 w 4485356"/>
                <a:gd name="connsiteY25" fmla="*/ 574669 h 3394070"/>
                <a:gd name="connsiteX26" fmla="*/ 1610650 w 4485356"/>
                <a:gd name="connsiteY26" fmla="*/ 193669 h 3394070"/>
                <a:gd name="connsiteX27" fmla="*/ 1305852 w 4485356"/>
                <a:gd name="connsiteY27" fmla="*/ 482595 h 3394070"/>
                <a:gd name="connsiteX28" fmla="*/ 1305852 w 4485356"/>
                <a:gd name="connsiteY28" fmla="*/ 25395 h 3394070"/>
                <a:gd name="connsiteX29" fmla="*/ 1229652 w 4485356"/>
                <a:gd name="connsiteY29" fmla="*/ 25394 h 3394070"/>
                <a:gd name="connsiteX30" fmla="*/ 1077252 w 4485356"/>
                <a:gd name="connsiteY30" fmla="*/ 25395 h 3394070"/>
                <a:gd name="connsiteX31" fmla="*/ 772452 w 4485356"/>
                <a:gd name="connsiteY31" fmla="*/ 25394 h 3394070"/>
                <a:gd name="connsiteX32" fmla="*/ 467652 w 4485356"/>
                <a:gd name="connsiteY32" fmla="*/ 25394 h 3394070"/>
                <a:gd name="connsiteX33" fmla="*/ 143188 w 4485356"/>
                <a:gd name="connsiteY33" fmla="*/ 27851 h 3394070"/>
                <a:gd name="connsiteX34" fmla="*/ 10452 w 4485356"/>
                <a:gd name="connsiteY34" fmla="*/ 25394 h 3394070"/>
                <a:gd name="connsiteX35" fmla="*/ 10452 w 4485356"/>
                <a:gd name="connsiteY35" fmla="*/ 25394 h 3394070"/>
                <a:gd name="connsiteX0" fmla="*/ 10452 w 4485356"/>
                <a:gd name="connsiteY0" fmla="*/ 446650 h 3815326"/>
                <a:gd name="connsiteX1" fmla="*/ 10452 w 4485356"/>
                <a:gd name="connsiteY1" fmla="*/ 522850 h 3815326"/>
                <a:gd name="connsiteX2" fmla="*/ 10452 w 4485356"/>
                <a:gd name="connsiteY2" fmla="*/ 751450 h 3815326"/>
                <a:gd name="connsiteX3" fmla="*/ 10452 w 4485356"/>
                <a:gd name="connsiteY3" fmla="*/ 903850 h 3815326"/>
                <a:gd name="connsiteX4" fmla="*/ 25201 w 4485356"/>
                <a:gd name="connsiteY4" fmla="*/ 1083288 h 3815326"/>
                <a:gd name="connsiteX5" fmla="*/ 39950 w 4485356"/>
                <a:gd name="connsiteY5" fmla="*/ 1157030 h 3815326"/>
                <a:gd name="connsiteX6" fmla="*/ 202182 w 4485356"/>
                <a:gd name="connsiteY6" fmla="*/ 1525739 h 3815326"/>
                <a:gd name="connsiteX7" fmla="*/ 275924 w 4485356"/>
                <a:gd name="connsiteY7" fmla="*/ 1687972 h 3815326"/>
                <a:gd name="connsiteX8" fmla="*/ 467653 w 4485356"/>
                <a:gd name="connsiteY8" fmla="*/ 2041933 h 3815326"/>
                <a:gd name="connsiteX9" fmla="*/ 600388 w 4485356"/>
                <a:gd name="connsiteY9" fmla="*/ 2248410 h 3815326"/>
                <a:gd name="connsiteX10" fmla="*/ 747872 w 4485356"/>
                <a:gd name="connsiteY10" fmla="*/ 2499133 h 3815326"/>
                <a:gd name="connsiteX11" fmla="*/ 954350 w 4485356"/>
                <a:gd name="connsiteY11" fmla="*/ 2749855 h 3815326"/>
                <a:gd name="connsiteX12" fmla="*/ 1077251 w 4485356"/>
                <a:gd name="connsiteY12" fmla="*/ 2961251 h 3815326"/>
                <a:gd name="connsiteX13" fmla="*/ 1229651 w 4485356"/>
                <a:gd name="connsiteY13" fmla="*/ 3189851 h 3815326"/>
                <a:gd name="connsiteX14" fmla="*/ 1915452 w 4485356"/>
                <a:gd name="connsiteY14" fmla="*/ 3570850 h 3815326"/>
                <a:gd name="connsiteX15" fmla="*/ 2517679 w 4485356"/>
                <a:gd name="connsiteY15" fmla="*/ 3546268 h 3815326"/>
                <a:gd name="connsiteX16" fmla="*/ 4201450 w 4485356"/>
                <a:gd name="connsiteY16" fmla="*/ 3815326 h 3815326"/>
                <a:gd name="connsiteX17" fmla="*/ 4353851 w 4485356"/>
                <a:gd name="connsiteY17" fmla="*/ 3205725 h 3815326"/>
                <a:gd name="connsiteX18" fmla="*/ 3287050 w 4485356"/>
                <a:gd name="connsiteY18" fmla="*/ 2443725 h 3815326"/>
                <a:gd name="connsiteX19" fmla="*/ 3591850 w 4485356"/>
                <a:gd name="connsiteY19" fmla="*/ 1986525 h 3815326"/>
                <a:gd name="connsiteX20" fmla="*/ 3210850 w 4485356"/>
                <a:gd name="connsiteY20" fmla="*/ 1681725 h 3815326"/>
                <a:gd name="connsiteX21" fmla="*/ 2525050 w 4485356"/>
                <a:gd name="connsiteY21" fmla="*/ 2291325 h 3815326"/>
                <a:gd name="connsiteX22" fmla="*/ 2067850 w 4485356"/>
                <a:gd name="connsiteY22" fmla="*/ 2062725 h 3815326"/>
                <a:gd name="connsiteX23" fmla="*/ 1763050 w 4485356"/>
                <a:gd name="connsiteY23" fmla="*/ 1605525 h 3815326"/>
                <a:gd name="connsiteX24" fmla="*/ 1686850 w 4485356"/>
                <a:gd name="connsiteY24" fmla="*/ 1300725 h 3815326"/>
                <a:gd name="connsiteX25" fmla="*/ 1610650 w 4485356"/>
                <a:gd name="connsiteY25" fmla="*/ 995925 h 3815326"/>
                <a:gd name="connsiteX26" fmla="*/ 1610650 w 4485356"/>
                <a:gd name="connsiteY26" fmla="*/ 614925 h 3815326"/>
                <a:gd name="connsiteX27" fmla="*/ 2144050 w 4485356"/>
                <a:gd name="connsiteY27" fmla="*/ 81525 h 3815326"/>
                <a:gd name="connsiteX28" fmla="*/ 1305852 w 4485356"/>
                <a:gd name="connsiteY28" fmla="*/ 446651 h 3815326"/>
                <a:gd name="connsiteX29" fmla="*/ 1229652 w 4485356"/>
                <a:gd name="connsiteY29" fmla="*/ 446650 h 3815326"/>
                <a:gd name="connsiteX30" fmla="*/ 1077252 w 4485356"/>
                <a:gd name="connsiteY30" fmla="*/ 446651 h 3815326"/>
                <a:gd name="connsiteX31" fmla="*/ 772452 w 4485356"/>
                <a:gd name="connsiteY31" fmla="*/ 446650 h 3815326"/>
                <a:gd name="connsiteX32" fmla="*/ 467652 w 4485356"/>
                <a:gd name="connsiteY32" fmla="*/ 446650 h 3815326"/>
                <a:gd name="connsiteX33" fmla="*/ 143188 w 4485356"/>
                <a:gd name="connsiteY33" fmla="*/ 449107 h 3815326"/>
                <a:gd name="connsiteX34" fmla="*/ 10452 w 4485356"/>
                <a:gd name="connsiteY34" fmla="*/ 446650 h 3815326"/>
                <a:gd name="connsiteX35" fmla="*/ 10452 w 4485356"/>
                <a:gd name="connsiteY35" fmla="*/ 446650 h 3815326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066800 h 3886201"/>
                <a:gd name="connsiteX26" fmla="*/ 1610650 w 4485356"/>
                <a:gd name="connsiteY26" fmla="*/ 685800 h 3886201"/>
                <a:gd name="connsiteX27" fmla="*/ 2144050 w 4485356"/>
                <a:gd name="connsiteY27" fmla="*/ 152400 h 3886201"/>
                <a:gd name="connsiteX28" fmla="*/ 2753650 w 4485356"/>
                <a:gd name="connsiteY28" fmla="*/ 0 h 3886201"/>
                <a:gd name="connsiteX29" fmla="*/ 1229652 w 4485356"/>
                <a:gd name="connsiteY29" fmla="*/ 517525 h 3886201"/>
                <a:gd name="connsiteX30" fmla="*/ 1077252 w 4485356"/>
                <a:gd name="connsiteY30" fmla="*/ 517526 h 3886201"/>
                <a:gd name="connsiteX31" fmla="*/ 772452 w 4485356"/>
                <a:gd name="connsiteY31" fmla="*/ 517525 h 3886201"/>
                <a:gd name="connsiteX32" fmla="*/ 467652 w 4485356"/>
                <a:gd name="connsiteY32" fmla="*/ 517525 h 3886201"/>
                <a:gd name="connsiteX33" fmla="*/ 143188 w 4485356"/>
                <a:gd name="connsiteY33" fmla="*/ 519982 h 3886201"/>
                <a:gd name="connsiteX34" fmla="*/ 10452 w 4485356"/>
                <a:gd name="connsiteY34" fmla="*/ 517525 h 3886201"/>
                <a:gd name="connsiteX35" fmla="*/ 10452 w 4485356"/>
                <a:gd name="connsiteY35" fmla="*/ 517525 h 3886201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066800 h 3886201"/>
                <a:gd name="connsiteX26" fmla="*/ 1610650 w 4485356"/>
                <a:gd name="connsiteY26" fmla="*/ 685800 h 3886201"/>
                <a:gd name="connsiteX27" fmla="*/ 2220250 w 4485356"/>
                <a:gd name="connsiteY27" fmla="*/ 228601 h 3886201"/>
                <a:gd name="connsiteX28" fmla="*/ 2753650 w 4485356"/>
                <a:gd name="connsiteY28" fmla="*/ 0 h 3886201"/>
                <a:gd name="connsiteX29" fmla="*/ 1229652 w 4485356"/>
                <a:gd name="connsiteY29" fmla="*/ 517525 h 3886201"/>
                <a:gd name="connsiteX30" fmla="*/ 1077252 w 4485356"/>
                <a:gd name="connsiteY30" fmla="*/ 517526 h 3886201"/>
                <a:gd name="connsiteX31" fmla="*/ 772452 w 4485356"/>
                <a:gd name="connsiteY31" fmla="*/ 517525 h 3886201"/>
                <a:gd name="connsiteX32" fmla="*/ 467652 w 4485356"/>
                <a:gd name="connsiteY32" fmla="*/ 517525 h 3886201"/>
                <a:gd name="connsiteX33" fmla="*/ 143188 w 4485356"/>
                <a:gd name="connsiteY33" fmla="*/ 519982 h 3886201"/>
                <a:gd name="connsiteX34" fmla="*/ 10452 w 4485356"/>
                <a:gd name="connsiteY34" fmla="*/ 517525 h 3886201"/>
                <a:gd name="connsiteX35" fmla="*/ 10452 w 4485356"/>
                <a:gd name="connsiteY35" fmla="*/ 517525 h 3886201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066800 h 3886201"/>
                <a:gd name="connsiteX26" fmla="*/ 1610650 w 4485356"/>
                <a:gd name="connsiteY26" fmla="*/ 685800 h 3886201"/>
                <a:gd name="connsiteX27" fmla="*/ 2220250 w 4485356"/>
                <a:gd name="connsiteY27" fmla="*/ 228601 h 3886201"/>
                <a:gd name="connsiteX28" fmla="*/ 2753650 w 4485356"/>
                <a:gd name="connsiteY28" fmla="*/ 0 h 3886201"/>
                <a:gd name="connsiteX29" fmla="*/ 1229652 w 4485356"/>
                <a:gd name="connsiteY29" fmla="*/ 517525 h 3886201"/>
                <a:gd name="connsiteX30" fmla="*/ 1077252 w 4485356"/>
                <a:gd name="connsiteY30" fmla="*/ 517526 h 3886201"/>
                <a:gd name="connsiteX31" fmla="*/ 772452 w 4485356"/>
                <a:gd name="connsiteY31" fmla="*/ 517525 h 3886201"/>
                <a:gd name="connsiteX32" fmla="*/ 467652 w 4485356"/>
                <a:gd name="connsiteY32" fmla="*/ 517525 h 3886201"/>
                <a:gd name="connsiteX33" fmla="*/ 143188 w 4485356"/>
                <a:gd name="connsiteY33" fmla="*/ 519982 h 3886201"/>
                <a:gd name="connsiteX34" fmla="*/ 10452 w 4485356"/>
                <a:gd name="connsiteY34" fmla="*/ 517525 h 3886201"/>
                <a:gd name="connsiteX35" fmla="*/ 10452 w 4485356"/>
                <a:gd name="connsiteY35" fmla="*/ 517525 h 3886201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066800 h 3886201"/>
                <a:gd name="connsiteX26" fmla="*/ 1610650 w 4485356"/>
                <a:gd name="connsiteY26" fmla="*/ 685800 h 3886201"/>
                <a:gd name="connsiteX27" fmla="*/ 2220250 w 4485356"/>
                <a:gd name="connsiteY27" fmla="*/ 228601 h 3886201"/>
                <a:gd name="connsiteX28" fmla="*/ 2753650 w 4485356"/>
                <a:gd name="connsiteY28" fmla="*/ 0 h 3886201"/>
                <a:gd name="connsiteX29" fmla="*/ 1229652 w 4485356"/>
                <a:gd name="connsiteY29" fmla="*/ 517525 h 3886201"/>
                <a:gd name="connsiteX30" fmla="*/ 1077252 w 4485356"/>
                <a:gd name="connsiteY30" fmla="*/ 517526 h 3886201"/>
                <a:gd name="connsiteX31" fmla="*/ 772452 w 4485356"/>
                <a:gd name="connsiteY31" fmla="*/ 517525 h 3886201"/>
                <a:gd name="connsiteX32" fmla="*/ 467652 w 4485356"/>
                <a:gd name="connsiteY32" fmla="*/ 517525 h 3886201"/>
                <a:gd name="connsiteX33" fmla="*/ 143188 w 4485356"/>
                <a:gd name="connsiteY33" fmla="*/ 519982 h 3886201"/>
                <a:gd name="connsiteX34" fmla="*/ 10452 w 4485356"/>
                <a:gd name="connsiteY34" fmla="*/ 517525 h 3886201"/>
                <a:gd name="connsiteX35" fmla="*/ 10452 w 4485356"/>
                <a:gd name="connsiteY35" fmla="*/ 517525 h 3886201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143001 h 3886201"/>
                <a:gd name="connsiteX26" fmla="*/ 1610650 w 4485356"/>
                <a:gd name="connsiteY26" fmla="*/ 685800 h 3886201"/>
                <a:gd name="connsiteX27" fmla="*/ 2220250 w 4485356"/>
                <a:gd name="connsiteY27" fmla="*/ 228601 h 3886201"/>
                <a:gd name="connsiteX28" fmla="*/ 2753650 w 4485356"/>
                <a:gd name="connsiteY28" fmla="*/ 0 h 3886201"/>
                <a:gd name="connsiteX29" fmla="*/ 1229652 w 4485356"/>
                <a:gd name="connsiteY29" fmla="*/ 517525 h 3886201"/>
                <a:gd name="connsiteX30" fmla="*/ 1077252 w 4485356"/>
                <a:gd name="connsiteY30" fmla="*/ 517526 h 3886201"/>
                <a:gd name="connsiteX31" fmla="*/ 772452 w 4485356"/>
                <a:gd name="connsiteY31" fmla="*/ 517525 h 3886201"/>
                <a:gd name="connsiteX32" fmla="*/ 467652 w 4485356"/>
                <a:gd name="connsiteY32" fmla="*/ 517525 h 3886201"/>
                <a:gd name="connsiteX33" fmla="*/ 143188 w 4485356"/>
                <a:gd name="connsiteY33" fmla="*/ 519982 h 3886201"/>
                <a:gd name="connsiteX34" fmla="*/ 10452 w 4485356"/>
                <a:gd name="connsiteY34" fmla="*/ 517525 h 3886201"/>
                <a:gd name="connsiteX35" fmla="*/ 10452 w 4485356"/>
                <a:gd name="connsiteY35" fmla="*/ 517525 h 3886201"/>
                <a:gd name="connsiteX0" fmla="*/ 10452 w 4485356"/>
                <a:gd name="connsiteY0" fmla="*/ 517525 h 3886201"/>
                <a:gd name="connsiteX1" fmla="*/ 10452 w 4485356"/>
                <a:gd name="connsiteY1" fmla="*/ 593725 h 3886201"/>
                <a:gd name="connsiteX2" fmla="*/ 10452 w 4485356"/>
                <a:gd name="connsiteY2" fmla="*/ 822325 h 3886201"/>
                <a:gd name="connsiteX3" fmla="*/ 10452 w 4485356"/>
                <a:gd name="connsiteY3" fmla="*/ 974725 h 3886201"/>
                <a:gd name="connsiteX4" fmla="*/ 25201 w 4485356"/>
                <a:gd name="connsiteY4" fmla="*/ 1154163 h 3886201"/>
                <a:gd name="connsiteX5" fmla="*/ 39950 w 4485356"/>
                <a:gd name="connsiteY5" fmla="*/ 1227905 h 3886201"/>
                <a:gd name="connsiteX6" fmla="*/ 202182 w 4485356"/>
                <a:gd name="connsiteY6" fmla="*/ 1596614 h 3886201"/>
                <a:gd name="connsiteX7" fmla="*/ 275924 w 4485356"/>
                <a:gd name="connsiteY7" fmla="*/ 1758847 h 3886201"/>
                <a:gd name="connsiteX8" fmla="*/ 467653 w 4485356"/>
                <a:gd name="connsiteY8" fmla="*/ 2112808 h 3886201"/>
                <a:gd name="connsiteX9" fmla="*/ 600388 w 4485356"/>
                <a:gd name="connsiteY9" fmla="*/ 2319285 h 3886201"/>
                <a:gd name="connsiteX10" fmla="*/ 747872 w 4485356"/>
                <a:gd name="connsiteY10" fmla="*/ 2570008 h 3886201"/>
                <a:gd name="connsiteX11" fmla="*/ 954350 w 4485356"/>
                <a:gd name="connsiteY11" fmla="*/ 2820730 h 3886201"/>
                <a:gd name="connsiteX12" fmla="*/ 1077251 w 4485356"/>
                <a:gd name="connsiteY12" fmla="*/ 3032126 h 3886201"/>
                <a:gd name="connsiteX13" fmla="*/ 1229651 w 4485356"/>
                <a:gd name="connsiteY13" fmla="*/ 3260726 h 3886201"/>
                <a:gd name="connsiteX14" fmla="*/ 1915452 w 4485356"/>
                <a:gd name="connsiteY14" fmla="*/ 3641725 h 3886201"/>
                <a:gd name="connsiteX15" fmla="*/ 2517679 w 4485356"/>
                <a:gd name="connsiteY15" fmla="*/ 3617143 h 3886201"/>
                <a:gd name="connsiteX16" fmla="*/ 4201450 w 4485356"/>
                <a:gd name="connsiteY16" fmla="*/ 3886201 h 3886201"/>
                <a:gd name="connsiteX17" fmla="*/ 4353851 w 4485356"/>
                <a:gd name="connsiteY17" fmla="*/ 3276600 h 3886201"/>
                <a:gd name="connsiteX18" fmla="*/ 3287050 w 4485356"/>
                <a:gd name="connsiteY18" fmla="*/ 2514600 h 3886201"/>
                <a:gd name="connsiteX19" fmla="*/ 3591850 w 4485356"/>
                <a:gd name="connsiteY19" fmla="*/ 2057400 h 3886201"/>
                <a:gd name="connsiteX20" fmla="*/ 3210850 w 4485356"/>
                <a:gd name="connsiteY20" fmla="*/ 1752600 h 3886201"/>
                <a:gd name="connsiteX21" fmla="*/ 2525050 w 4485356"/>
                <a:gd name="connsiteY21" fmla="*/ 2362200 h 3886201"/>
                <a:gd name="connsiteX22" fmla="*/ 2067850 w 4485356"/>
                <a:gd name="connsiteY22" fmla="*/ 2133600 h 3886201"/>
                <a:gd name="connsiteX23" fmla="*/ 1763050 w 4485356"/>
                <a:gd name="connsiteY23" fmla="*/ 1676400 h 3886201"/>
                <a:gd name="connsiteX24" fmla="*/ 1686850 w 4485356"/>
                <a:gd name="connsiteY24" fmla="*/ 1371600 h 3886201"/>
                <a:gd name="connsiteX25" fmla="*/ 1610650 w 4485356"/>
                <a:gd name="connsiteY25" fmla="*/ 1143001 h 3886201"/>
                <a:gd name="connsiteX26" fmla="*/ 1610650 w 4485356"/>
                <a:gd name="connsiteY26" fmla="*/ 685800 h 3886201"/>
                <a:gd name="connsiteX27" fmla="*/ 2220250 w 4485356"/>
                <a:gd name="connsiteY27" fmla="*/ 228601 h 3886201"/>
                <a:gd name="connsiteX28" fmla="*/ 2753650 w 4485356"/>
                <a:gd name="connsiteY28" fmla="*/ 0 h 3886201"/>
                <a:gd name="connsiteX29" fmla="*/ 1624938 w 4485356"/>
                <a:gd name="connsiteY29" fmla="*/ 390526 h 3886201"/>
                <a:gd name="connsiteX30" fmla="*/ 1229652 w 4485356"/>
                <a:gd name="connsiteY30" fmla="*/ 517525 h 3886201"/>
                <a:gd name="connsiteX31" fmla="*/ 1077252 w 4485356"/>
                <a:gd name="connsiteY31" fmla="*/ 517526 h 3886201"/>
                <a:gd name="connsiteX32" fmla="*/ 772452 w 4485356"/>
                <a:gd name="connsiteY32" fmla="*/ 517525 h 3886201"/>
                <a:gd name="connsiteX33" fmla="*/ 467652 w 4485356"/>
                <a:gd name="connsiteY33" fmla="*/ 517525 h 3886201"/>
                <a:gd name="connsiteX34" fmla="*/ 143188 w 4485356"/>
                <a:gd name="connsiteY34" fmla="*/ 519982 h 3886201"/>
                <a:gd name="connsiteX35" fmla="*/ 10452 w 4485356"/>
                <a:gd name="connsiteY35" fmla="*/ 517525 h 3886201"/>
                <a:gd name="connsiteX36" fmla="*/ 10452 w 4485356"/>
                <a:gd name="connsiteY36" fmla="*/ 517525 h 3886201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753650 w 4485356"/>
                <a:gd name="connsiteY28" fmla="*/ 609599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1229652 w 4485356"/>
                <a:gd name="connsiteY30" fmla="*/ 1127124 h 4495800"/>
                <a:gd name="connsiteX31" fmla="*/ 1077252 w 4485356"/>
                <a:gd name="connsiteY31" fmla="*/ 1127125 h 4495800"/>
                <a:gd name="connsiteX32" fmla="*/ 772452 w 4485356"/>
                <a:gd name="connsiteY32" fmla="*/ 1127124 h 4495800"/>
                <a:gd name="connsiteX33" fmla="*/ 467652 w 4485356"/>
                <a:gd name="connsiteY33" fmla="*/ 1127124 h 4495800"/>
                <a:gd name="connsiteX34" fmla="*/ 143188 w 4485356"/>
                <a:gd name="connsiteY34" fmla="*/ 1129581 h 4495800"/>
                <a:gd name="connsiteX35" fmla="*/ 10452 w 4485356"/>
                <a:gd name="connsiteY35" fmla="*/ 1127124 h 4495800"/>
                <a:gd name="connsiteX36" fmla="*/ 10452 w 4485356"/>
                <a:gd name="connsiteY36" fmla="*/ 1127124 h 4495800"/>
                <a:gd name="connsiteX0" fmla="*/ 10452 w 4485356"/>
                <a:gd name="connsiteY0" fmla="*/ 1127124 h 4495800"/>
                <a:gd name="connsiteX1" fmla="*/ 10452 w 4485356"/>
                <a:gd name="connsiteY1" fmla="*/ 1203324 h 4495800"/>
                <a:gd name="connsiteX2" fmla="*/ 10452 w 4485356"/>
                <a:gd name="connsiteY2" fmla="*/ 1431924 h 4495800"/>
                <a:gd name="connsiteX3" fmla="*/ 10452 w 4485356"/>
                <a:gd name="connsiteY3" fmla="*/ 1584324 h 4495800"/>
                <a:gd name="connsiteX4" fmla="*/ 25201 w 4485356"/>
                <a:gd name="connsiteY4" fmla="*/ 1763762 h 4495800"/>
                <a:gd name="connsiteX5" fmla="*/ 39950 w 4485356"/>
                <a:gd name="connsiteY5" fmla="*/ 1837504 h 4495800"/>
                <a:gd name="connsiteX6" fmla="*/ 202182 w 4485356"/>
                <a:gd name="connsiteY6" fmla="*/ 2206213 h 4495800"/>
                <a:gd name="connsiteX7" fmla="*/ 275924 w 4485356"/>
                <a:gd name="connsiteY7" fmla="*/ 2368446 h 4495800"/>
                <a:gd name="connsiteX8" fmla="*/ 467653 w 4485356"/>
                <a:gd name="connsiteY8" fmla="*/ 2722407 h 4495800"/>
                <a:gd name="connsiteX9" fmla="*/ 600388 w 4485356"/>
                <a:gd name="connsiteY9" fmla="*/ 2928884 h 4495800"/>
                <a:gd name="connsiteX10" fmla="*/ 747872 w 4485356"/>
                <a:gd name="connsiteY10" fmla="*/ 3179607 h 4495800"/>
                <a:gd name="connsiteX11" fmla="*/ 954350 w 4485356"/>
                <a:gd name="connsiteY11" fmla="*/ 3430329 h 4495800"/>
                <a:gd name="connsiteX12" fmla="*/ 1077251 w 4485356"/>
                <a:gd name="connsiteY12" fmla="*/ 3641725 h 4495800"/>
                <a:gd name="connsiteX13" fmla="*/ 1229651 w 4485356"/>
                <a:gd name="connsiteY13" fmla="*/ 3870325 h 4495800"/>
                <a:gd name="connsiteX14" fmla="*/ 1915452 w 4485356"/>
                <a:gd name="connsiteY14" fmla="*/ 4251324 h 4495800"/>
                <a:gd name="connsiteX15" fmla="*/ 2517679 w 4485356"/>
                <a:gd name="connsiteY15" fmla="*/ 4226742 h 4495800"/>
                <a:gd name="connsiteX16" fmla="*/ 4201450 w 4485356"/>
                <a:gd name="connsiteY16" fmla="*/ 4495800 h 4495800"/>
                <a:gd name="connsiteX17" fmla="*/ 4353851 w 4485356"/>
                <a:gd name="connsiteY17" fmla="*/ 3886199 h 4495800"/>
                <a:gd name="connsiteX18" fmla="*/ 3287050 w 4485356"/>
                <a:gd name="connsiteY18" fmla="*/ 3124199 h 4495800"/>
                <a:gd name="connsiteX19" fmla="*/ 3591850 w 4485356"/>
                <a:gd name="connsiteY19" fmla="*/ 2666999 h 4495800"/>
                <a:gd name="connsiteX20" fmla="*/ 3210850 w 4485356"/>
                <a:gd name="connsiteY20" fmla="*/ 2362199 h 4495800"/>
                <a:gd name="connsiteX21" fmla="*/ 2525050 w 4485356"/>
                <a:gd name="connsiteY21" fmla="*/ 2971799 h 4495800"/>
                <a:gd name="connsiteX22" fmla="*/ 2067850 w 4485356"/>
                <a:gd name="connsiteY22" fmla="*/ 2743199 h 4495800"/>
                <a:gd name="connsiteX23" fmla="*/ 1763050 w 4485356"/>
                <a:gd name="connsiteY23" fmla="*/ 2285999 h 4495800"/>
                <a:gd name="connsiteX24" fmla="*/ 1686850 w 4485356"/>
                <a:gd name="connsiteY24" fmla="*/ 1981199 h 4495800"/>
                <a:gd name="connsiteX25" fmla="*/ 1610650 w 4485356"/>
                <a:gd name="connsiteY25" fmla="*/ 1752600 h 4495800"/>
                <a:gd name="connsiteX26" fmla="*/ 1610650 w 4485356"/>
                <a:gd name="connsiteY26" fmla="*/ 1295399 h 4495800"/>
                <a:gd name="connsiteX27" fmla="*/ 2220250 w 4485356"/>
                <a:gd name="connsiteY27" fmla="*/ 838200 h 4495800"/>
                <a:gd name="connsiteX28" fmla="*/ 2829850 w 4485356"/>
                <a:gd name="connsiteY28" fmla="*/ 533400 h 4495800"/>
                <a:gd name="connsiteX29" fmla="*/ 2753650 w 4485356"/>
                <a:gd name="connsiteY29" fmla="*/ 0 h 4495800"/>
                <a:gd name="connsiteX30" fmla="*/ 2053563 w 4485356"/>
                <a:gd name="connsiteY30" fmla="*/ 500063 h 4495800"/>
                <a:gd name="connsiteX31" fmla="*/ 1229652 w 4485356"/>
                <a:gd name="connsiteY31" fmla="*/ 1127124 h 4495800"/>
                <a:gd name="connsiteX32" fmla="*/ 1077252 w 4485356"/>
                <a:gd name="connsiteY32" fmla="*/ 1127125 h 4495800"/>
                <a:gd name="connsiteX33" fmla="*/ 772452 w 4485356"/>
                <a:gd name="connsiteY33" fmla="*/ 1127124 h 4495800"/>
                <a:gd name="connsiteX34" fmla="*/ 467652 w 4485356"/>
                <a:gd name="connsiteY34" fmla="*/ 1127124 h 4495800"/>
                <a:gd name="connsiteX35" fmla="*/ 143188 w 4485356"/>
                <a:gd name="connsiteY35" fmla="*/ 1129581 h 4495800"/>
                <a:gd name="connsiteX36" fmla="*/ 10452 w 4485356"/>
                <a:gd name="connsiteY36" fmla="*/ 1127124 h 4495800"/>
                <a:gd name="connsiteX37" fmla="*/ 10452 w 4485356"/>
                <a:gd name="connsiteY37" fmla="*/ 1127124 h 4495800"/>
                <a:gd name="connsiteX0" fmla="*/ 10452 w 4485356"/>
                <a:gd name="connsiteY0" fmla="*/ 1736724 h 5105400"/>
                <a:gd name="connsiteX1" fmla="*/ 10452 w 4485356"/>
                <a:gd name="connsiteY1" fmla="*/ 1812924 h 5105400"/>
                <a:gd name="connsiteX2" fmla="*/ 10452 w 4485356"/>
                <a:gd name="connsiteY2" fmla="*/ 2041524 h 5105400"/>
                <a:gd name="connsiteX3" fmla="*/ 10452 w 4485356"/>
                <a:gd name="connsiteY3" fmla="*/ 2193924 h 5105400"/>
                <a:gd name="connsiteX4" fmla="*/ 25201 w 4485356"/>
                <a:gd name="connsiteY4" fmla="*/ 2373362 h 5105400"/>
                <a:gd name="connsiteX5" fmla="*/ 39950 w 4485356"/>
                <a:gd name="connsiteY5" fmla="*/ 2447104 h 5105400"/>
                <a:gd name="connsiteX6" fmla="*/ 202182 w 4485356"/>
                <a:gd name="connsiteY6" fmla="*/ 2815813 h 5105400"/>
                <a:gd name="connsiteX7" fmla="*/ 275924 w 4485356"/>
                <a:gd name="connsiteY7" fmla="*/ 2978046 h 5105400"/>
                <a:gd name="connsiteX8" fmla="*/ 467653 w 4485356"/>
                <a:gd name="connsiteY8" fmla="*/ 3332007 h 5105400"/>
                <a:gd name="connsiteX9" fmla="*/ 600388 w 4485356"/>
                <a:gd name="connsiteY9" fmla="*/ 3538484 h 5105400"/>
                <a:gd name="connsiteX10" fmla="*/ 747872 w 4485356"/>
                <a:gd name="connsiteY10" fmla="*/ 3789207 h 5105400"/>
                <a:gd name="connsiteX11" fmla="*/ 954350 w 4485356"/>
                <a:gd name="connsiteY11" fmla="*/ 4039929 h 5105400"/>
                <a:gd name="connsiteX12" fmla="*/ 1077251 w 4485356"/>
                <a:gd name="connsiteY12" fmla="*/ 4251325 h 5105400"/>
                <a:gd name="connsiteX13" fmla="*/ 1229651 w 4485356"/>
                <a:gd name="connsiteY13" fmla="*/ 4479925 h 5105400"/>
                <a:gd name="connsiteX14" fmla="*/ 1915452 w 4485356"/>
                <a:gd name="connsiteY14" fmla="*/ 4860924 h 5105400"/>
                <a:gd name="connsiteX15" fmla="*/ 2517679 w 4485356"/>
                <a:gd name="connsiteY15" fmla="*/ 4836342 h 5105400"/>
                <a:gd name="connsiteX16" fmla="*/ 4201450 w 4485356"/>
                <a:gd name="connsiteY16" fmla="*/ 5105400 h 5105400"/>
                <a:gd name="connsiteX17" fmla="*/ 4353851 w 4485356"/>
                <a:gd name="connsiteY17" fmla="*/ 4495799 h 5105400"/>
                <a:gd name="connsiteX18" fmla="*/ 3287050 w 4485356"/>
                <a:gd name="connsiteY18" fmla="*/ 3733799 h 5105400"/>
                <a:gd name="connsiteX19" fmla="*/ 3591850 w 4485356"/>
                <a:gd name="connsiteY19" fmla="*/ 3276599 h 5105400"/>
                <a:gd name="connsiteX20" fmla="*/ 3210850 w 4485356"/>
                <a:gd name="connsiteY20" fmla="*/ 2971799 h 5105400"/>
                <a:gd name="connsiteX21" fmla="*/ 2525050 w 4485356"/>
                <a:gd name="connsiteY21" fmla="*/ 3581399 h 5105400"/>
                <a:gd name="connsiteX22" fmla="*/ 2067850 w 4485356"/>
                <a:gd name="connsiteY22" fmla="*/ 3352799 h 5105400"/>
                <a:gd name="connsiteX23" fmla="*/ 1763050 w 4485356"/>
                <a:gd name="connsiteY23" fmla="*/ 2895599 h 5105400"/>
                <a:gd name="connsiteX24" fmla="*/ 1686850 w 4485356"/>
                <a:gd name="connsiteY24" fmla="*/ 2590799 h 5105400"/>
                <a:gd name="connsiteX25" fmla="*/ 1610650 w 4485356"/>
                <a:gd name="connsiteY25" fmla="*/ 2362200 h 5105400"/>
                <a:gd name="connsiteX26" fmla="*/ 1610650 w 4485356"/>
                <a:gd name="connsiteY26" fmla="*/ 1904999 h 5105400"/>
                <a:gd name="connsiteX27" fmla="*/ 2220250 w 4485356"/>
                <a:gd name="connsiteY27" fmla="*/ 1447800 h 5105400"/>
                <a:gd name="connsiteX28" fmla="*/ 2829850 w 4485356"/>
                <a:gd name="connsiteY28" fmla="*/ 1143000 h 5105400"/>
                <a:gd name="connsiteX29" fmla="*/ 2753650 w 4485356"/>
                <a:gd name="connsiteY29" fmla="*/ 609600 h 5105400"/>
                <a:gd name="connsiteX30" fmla="*/ 3134650 w 4485356"/>
                <a:gd name="connsiteY30" fmla="*/ 0 h 5105400"/>
                <a:gd name="connsiteX31" fmla="*/ 1229652 w 4485356"/>
                <a:gd name="connsiteY31" fmla="*/ 1736724 h 5105400"/>
                <a:gd name="connsiteX32" fmla="*/ 1077252 w 4485356"/>
                <a:gd name="connsiteY32" fmla="*/ 1736725 h 5105400"/>
                <a:gd name="connsiteX33" fmla="*/ 772452 w 4485356"/>
                <a:gd name="connsiteY33" fmla="*/ 1736724 h 5105400"/>
                <a:gd name="connsiteX34" fmla="*/ 467652 w 4485356"/>
                <a:gd name="connsiteY34" fmla="*/ 1736724 h 5105400"/>
                <a:gd name="connsiteX35" fmla="*/ 143188 w 4485356"/>
                <a:gd name="connsiteY35" fmla="*/ 1739181 h 5105400"/>
                <a:gd name="connsiteX36" fmla="*/ 10452 w 4485356"/>
                <a:gd name="connsiteY36" fmla="*/ 1736724 h 5105400"/>
                <a:gd name="connsiteX37" fmla="*/ 10452 w 4485356"/>
                <a:gd name="connsiteY37" fmla="*/ 1736724 h 5105400"/>
                <a:gd name="connsiteX0" fmla="*/ 10452 w 4485356"/>
                <a:gd name="connsiteY0" fmla="*/ 2000778 h 5369454"/>
                <a:gd name="connsiteX1" fmla="*/ 10452 w 4485356"/>
                <a:gd name="connsiteY1" fmla="*/ 2076978 h 5369454"/>
                <a:gd name="connsiteX2" fmla="*/ 10452 w 4485356"/>
                <a:gd name="connsiteY2" fmla="*/ 2305578 h 5369454"/>
                <a:gd name="connsiteX3" fmla="*/ 10452 w 4485356"/>
                <a:gd name="connsiteY3" fmla="*/ 2457978 h 5369454"/>
                <a:gd name="connsiteX4" fmla="*/ 25201 w 4485356"/>
                <a:gd name="connsiteY4" fmla="*/ 2637416 h 5369454"/>
                <a:gd name="connsiteX5" fmla="*/ 39950 w 4485356"/>
                <a:gd name="connsiteY5" fmla="*/ 2711158 h 5369454"/>
                <a:gd name="connsiteX6" fmla="*/ 202182 w 4485356"/>
                <a:gd name="connsiteY6" fmla="*/ 3079867 h 5369454"/>
                <a:gd name="connsiteX7" fmla="*/ 275924 w 4485356"/>
                <a:gd name="connsiteY7" fmla="*/ 3242100 h 5369454"/>
                <a:gd name="connsiteX8" fmla="*/ 467653 w 4485356"/>
                <a:gd name="connsiteY8" fmla="*/ 3596061 h 5369454"/>
                <a:gd name="connsiteX9" fmla="*/ 600388 w 4485356"/>
                <a:gd name="connsiteY9" fmla="*/ 3802538 h 5369454"/>
                <a:gd name="connsiteX10" fmla="*/ 747872 w 4485356"/>
                <a:gd name="connsiteY10" fmla="*/ 4053261 h 5369454"/>
                <a:gd name="connsiteX11" fmla="*/ 954350 w 4485356"/>
                <a:gd name="connsiteY11" fmla="*/ 4303983 h 5369454"/>
                <a:gd name="connsiteX12" fmla="*/ 1077251 w 4485356"/>
                <a:gd name="connsiteY12" fmla="*/ 4515379 h 5369454"/>
                <a:gd name="connsiteX13" fmla="*/ 1229651 w 4485356"/>
                <a:gd name="connsiteY13" fmla="*/ 4743979 h 5369454"/>
                <a:gd name="connsiteX14" fmla="*/ 1915452 w 4485356"/>
                <a:gd name="connsiteY14" fmla="*/ 5124978 h 5369454"/>
                <a:gd name="connsiteX15" fmla="*/ 2517679 w 4485356"/>
                <a:gd name="connsiteY15" fmla="*/ 5100396 h 5369454"/>
                <a:gd name="connsiteX16" fmla="*/ 4201450 w 4485356"/>
                <a:gd name="connsiteY16" fmla="*/ 5369454 h 5369454"/>
                <a:gd name="connsiteX17" fmla="*/ 4353851 w 4485356"/>
                <a:gd name="connsiteY17" fmla="*/ 4759853 h 5369454"/>
                <a:gd name="connsiteX18" fmla="*/ 3287050 w 4485356"/>
                <a:gd name="connsiteY18" fmla="*/ 3997853 h 5369454"/>
                <a:gd name="connsiteX19" fmla="*/ 3591850 w 4485356"/>
                <a:gd name="connsiteY19" fmla="*/ 3540653 h 5369454"/>
                <a:gd name="connsiteX20" fmla="*/ 3210850 w 4485356"/>
                <a:gd name="connsiteY20" fmla="*/ 3235853 h 5369454"/>
                <a:gd name="connsiteX21" fmla="*/ 2525050 w 4485356"/>
                <a:gd name="connsiteY21" fmla="*/ 3845453 h 5369454"/>
                <a:gd name="connsiteX22" fmla="*/ 2067850 w 4485356"/>
                <a:gd name="connsiteY22" fmla="*/ 3616853 h 5369454"/>
                <a:gd name="connsiteX23" fmla="*/ 1763050 w 4485356"/>
                <a:gd name="connsiteY23" fmla="*/ 3159653 h 5369454"/>
                <a:gd name="connsiteX24" fmla="*/ 1686850 w 4485356"/>
                <a:gd name="connsiteY24" fmla="*/ 2854853 h 5369454"/>
                <a:gd name="connsiteX25" fmla="*/ 1610650 w 4485356"/>
                <a:gd name="connsiteY25" fmla="*/ 2626254 h 5369454"/>
                <a:gd name="connsiteX26" fmla="*/ 1610650 w 4485356"/>
                <a:gd name="connsiteY26" fmla="*/ 2169053 h 5369454"/>
                <a:gd name="connsiteX27" fmla="*/ 2220250 w 4485356"/>
                <a:gd name="connsiteY27" fmla="*/ 1711854 h 5369454"/>
                <a:gd name="connsiteX28" fmla="*/ 2829850 w 4485356"/>
                <a:gd name="connsiteY28" fmla="*/ 1407054 h 5369454"/>
                <a:gd name="connsiteX29" fmla="*/ 2753650 w 4485356"/>
                <a:gd name="connsiteY29" fmla="*/ 873654 h 5369454"/>
                <a:gd name="connsiteX30" fmla="*/ 3134650 w 4485356"/>
                <a:gd name="connsiteY30" fmla="*/ 264054 h 5369454"/>
                <a:gd name="connsiteX31" fmla="*/ 1229652 w 4485356"/>
                <a:gd name="connsiteY31" fmla="*/ 2000778 h 5369454"/>
                <a:gd name="connsiteX32" fmla="*/ 1077252 w 4485356"/>
                <a:gd name="connsiteY32" fmla="*/ 2000779 h 5369454"/>
                <a:gd name="connsiteX33" fmla="*/ 772452 w 4485356"/>
                <a:gd name="connsiteY33" fmla="*/ 2000778 h 5369454"/>
                <a:gd name="connsiteX34" fmla="*/ 467652 w 4485356"/>
                <a:gd name="connsiteY34" fmla="*/ 2000778 h 5369454"/>
                <a:gd name="connsiteX35" fmla="*/ 143188 w 4485356"/>
                <a:gd name="connsiteY35" fmla="*/ 2003235 h 5369454"/>
                <a:gd name="connsiteX36" fmla="*/ 10452 w 4485356"/>
                <a:gd name="connsiteY36" fmla="*/ 2000778 h 5369454"/>
                <a:gd name="connsiteX37" fmla="*/ 10452 w 4485356"/>
                <a:gd name="connsiteY37" fmla="*/ 2000778 h 5369454"/>
                <a:gd name="connsiteX0" fmla="*/ 10452 w 4485356"/>
                <a:gd name="connsiteY0" fmla="*/ 1767680 h 5136356"/>
                <a:gd name="connsiteX1" fmla="*/ 10452 w 4485356"/>
                <a:gd name="connsiteY1" fmla="*/ 1843880 h 5136356"/>
                <a:gd name="connsiteX2" fmla="*/ 10452 w 4485356"/>
                <a:gd name="connsiteY2" fmla="*/ 2072480 h 5136356"/>
                <a:gd name="connsiteX3" fmla="*/ 10452 w 4485356"/>
                <a:gd name="connsiteY3" fmla="*/ 2224880 h 5136356"/>
                <a:gd name="connsiteX4" fmla="*/ 25201 w 4485356"/>
                <a:gd name="connsiteY4" fmla="*/ 2404318 h 5136356"/>
                <a:gd name="connsiteX5" fmla="*/ 39950 w 4485356"/>
                <a:gd name="connsiteY5" fmla="*/ 2478060 h 5136356"/>
                <a:gd name="connsiteX6" fmla="*/ 202182 w 4485356"/>
                <a:gd name="connsiteY6" fmla="*/ 2846769 h 5136356"/>
                <a:gd name="connsiteX7" fmla="*/ 275924 w 4485356"/>
                <a:gd name="connsiteY7" fmla="*/ 3009002 h 5136356"/>
                <a:gd name="connsiteX8" fmla="*/ 467653 w 4485356"/>
                <a:gd name="connsiteY8" fmla="*/ 3362963 h 5136356"/>
                <a:gd name="connsiteX9" fmla="*/ 600388 w 4485356"/>
                <a:gd name="connsiteY9" fmla="*/ 3569440 h 5136356"/>
                <a:gd name="connsiteX10" fmla="*/ 747872 w 4485356"/>
                <a:gd name="connsiteY10" fmla="*/ 3820163 h 5136356"/>
                <a:gd name="connsiteX11" fmla="*/ 954350 w 4485356"/>
                <a:gd name="connsiteY11" fmla="*/ 4070885 h 5136356"/>
                <a:gd name="connsiteX12" fmla="*/ 1077251 w 4485356"/>
                <a:gd name="connsiteY12" fmla="*/ 4282281 h 5136356"/>
                <a:gd name="connsiteX13" fmla="*/ 1229651 w 4485356"/>
                <a:gd name="connsiteY13" fmla="*/ 4510881 h 5136356"/>
                <a:gd name="connsiteX14" fmla="*/ 1915452 w 4485356"/>
                <a:gd name="connsiteY14" fmla="*/ 4891880 h 5136356"/>
                <a:gd name="connsiteX15" fmla="*/ 2517679 w 4485356"/>
                <a:gd name="connsiteY15" fmla="*/ 4867298 h 5136356"/>
                <a:gd name="connsiteX16" fmla="*/ 4201450 w 4485356"/>
                <a:gd name="connsiteY16" fmla="*/ 5136356 h 5136356"/>
                <a:gd name="connsiteX17" fmla="*/ 4353851 w 4485356"/>
                <a:gd name="connsiteY17" fmla="*/ 4526755 h 5136356"/>
                <a:gd name="connsiteX18" fmla="*/ 3287050 w 4485356"/>
                <a:gd name="connsiteY18" fmla="*/ 3764755 h 5136356"/>
                <a:gd name="connsiteX19" fmla="*/ 3591850 w 4485356"/>
                <a:gd name="connsiteY19" fmla="*/ 3307555 h 5136356"/>
                <a:gd name="connsiteX20" fmla="*/ 3210850 w 4485356"/>
                <a:gd name="connsiteY20" fmla="*/ 3002755 h 5136356"/>
                <a:gd name="connsiteX21" fmla="*/ 2525050 w 4485356"/>
                <a:gd name="connsiteY21" fmla="*/ 3612355 h 5136356"/>
                <a:gd name="connsiteX22" fmla="*/ 2067850 w 4485356"/>
                <a:gd name="connsiteY22" fmla="*/ 3383755 h 5136356"/>
                <a:gd name="connsiteX23" fmla="*/ 1763050 w 4485356"/>
                <a:gd name="connsiteY23" fmla="*/ 2926555 h 5136356"/>
                <a:gd name="connsiteX24" fmla="*/ 1686850 w 4485356"/>
                <a:gd name="connsiteY24" fmla="*/ 2621755 h 5136356"/>
                <a:gd name="connsiteX25" fmla="*/ 1610650 w 4485356"/>
                <a:gd name="connsiteY25" fmla="*/ 2393156 h 5136356"/>
                <a:gd name="connsiteX26" fmla="*/ 1610650 w 4485356"/>
                <a:gd name="connsiteY26" fmla="*/ 1935955 h 5136356"/>
                <a:gd name="connsiteX27" fmla="*/ 2220250 w 4485356"/>
                <a:gd name="connsiteY27" fmla="*/ 1478756 h 5136356"/>
                <a:gd name="connsiteX28" fmla="*/ 2829850 w 4485356"/>
                <a:gd name="connsiteY28" fmla="*/ 1173956 h 5136356"/>
                <a:gd name="connsiteX29" fmla="*/ 2753650 w 4485356"/>
                <a:gd name="connsiteY29" fmla="*/ 640556 h 5136356"/>
                <a:gd name="connsiteX30" fmla="*/ 3134650 w 4485356"/>
                <a:gd name="connsiteY30" fmla="*/ 30956 h 5136356"/>
                <a:gd name="connsiteX31" fmla="*/ 2510763 w 4485356"/>
                <a:gd name="connsiteY31" fmla="*/ 454819 h 5136356"/>
                <a:gd name="connsiteX32" fmla="*/ 1229652 w 4485356"/>
                <a:gd name="connsiteY32" fmla="*/ 1767680 h 5136356"/>
                <a:gd name="connsiteX33" fmla="*/ 1077252 w 4485356"/>
                <a:gd name="connsiteY33" fmla="*/ 1767681 h 5136356"/>
                <a:gd name="connsiteX34" fmla="*/ 772452 w 4485356"/>
                <a:gd name="connsiteY34" fmla="*/ 1767680 h 5136356"/>
                <a:gd name="connsiteX35" fmla="*/ 467652 w 4485356"/>
                <a:gd name="connsiteY35" fmla="*/ 1767680 h 5136356"/>
                <a:gd name="connsiteX36" fmla="*/ 143188 w 4485356"/>
                <a:gd name="connsiteY36" fmla="*/ 1770137 h 5136356"/>
                <a:gd name="connsiteX37" fmla="*/ 10452 w 4485356"/>
                <a:gd name="connsiteY37" fmla="*/ 1767680 h 5136356"/>
                <a:gd name="connsiteX38" fmla="*/ 10452 w 4485356"/>
                <a:gd name="connsiteY38" fmla="*/ 1767680 h 5136356"/>
                <a:gd name="connsiteX0" fmla="*/ 10452 w 4485356"/>
                <a:gd name="connsiteY0" fmla="*/ 2483378 h 5852054"/>
                <a:gd name="connsiteX1" fmla="*/ 10452 w 4485356"/>
                <a:gd name="connsiteY1" fmla="*/ 2559578 h 5852054"/>
                <a:gd name="connsiteX2" fmla="*/ 10452 w 4485356"/>
                <a:gd name="connsiteY2" fmla="*/ 2788178 h 5852054"/>
                <a:gd name="connsiteX3" fmla="*/ 10452 w 4485356"/>
                <a:gd name="connsiteY3" fmla="*/ 2940578 h 5852054"/>
                <a:gd name="connsiteX4" fmla="*/ 25201 w 4485356"/>
                <a:gd name="connsiteY4" fmla="*/ 3120016 h 5852054"/>
                <a:gd name="connsiteX5" fmla="*/ 39950 w 4485356"/>
                <a:gd name="connsiteY5" fmla="*/ 3193758 h 5852054"/>
                <a:gd name="connsiteX6" fmla="*/ 202182 w 4485356"/>
                <a:gd name="connsiteY6" fmla="*/ 3562467 h 5852054"/>
                <a:gd name="connsiteX7" fmla="*/ 275924 w 4485356"/>
                <a:gd name="connsiteY7" fmla="*/ 3724700 h 5852054"/>
                <a:gd name="connsiteX8" fmla="*/ 467653 w 4485356"/>
                <a:gd name="connsiteY8" fmla="*/ 4078661 h 5852054"/>
                <a:gd name="connsiteX9" fmla="*/ 600388 w 4485356"/>
                <a:gd name="connsiteY9" fmla="*/ 4285138 h 5852054"/>
                <a:gd name="connsiteX10" fmla="*/ 747872 w 4485356"/>
                <a:gd name="connsiteY10" fmla="*/ 4535861 h 5852054"/>
                <a:gd name="connsiteX11" fmla="*/ 954350 w 4485356"/>
                <a:gd name="connsiteY11" fmla="*/ 4786583 h 5852054"/>
                <a:gd name="connsiteX12" fmla="*/ 1077251 w 4485356"/>
                <a:gd name="connsiteY12" fmla="*/ 4997979 h 5852054"/>
                <a:gd name="connsiteX13" fmla="*/ 1229651 w 4485356"/>
                <a:gd name="connsiteY13" fmla="*/ 5226579 h 5852054"/>
                <a:gd name="connsiteX14" fmla="*/ 1915452 w 4485356"/>
                <a:gd name="connsiteY14" fmla="*/ 5607578 h 5852054"/>
                <a:gd name="connsiteX15" fmla="*/ 2517679 w 4485356"/>
                <a:gd name="connsiteY15" fmla="*/ 5582996 h 5852054"/>
                <a:gd name="connsiteX16" fmla="*/ 4201450 w 4485356"/>
                <a:gd name="connsiteY16" fmla="*/ 5852054 h 5852054"/>
                <a:gd name="connsiteX17" fmla="*/ 4353851 w 4485356"/>
                <a:gd name="connsiteY17" fmla="*/ 5242453 h 5852054"/>
                <a:gd name="connsiteX18" fmla="*/ 3287050 w 4485356"/>
                <a:gd name="connsiteY18" fmla="*/ 4480453 h 5852054"/>
                <a:gd name="connsiteX19" fmla="*/ 3591850 w 4485356"/>
                <a:gd name="connsiteY19" fmla="*/ 4023253 h 5852054"/>
                <a:gd name="connsiteX20" fmla="*/ 3210850 w 4485356"/>
                <a:gd name="connsiteY20" fmla="*/ 3718453 h 5852054"/>
                <a:gd name="connsiteX21" fmla="*/ 2525050 w 4485356"/>
                <a:gd name="connsiteY21" fmla="*/ 4328053 h 5852054"/>
                <a:gd name="connsiteX22" fmla="*/ 2067850 w 4485356"/>
                <a:gd name="connsiteY22" fmla="*/ 4099453 h 5852054"/>
                <a:gd name="connsiteX23" fmla="*/ 1763050 w 4485356"/>
                <a:gd name="connsiteY23" fmla="*/ 3642253 h 5852054"/>
                <a:gd name="connsiteX24" fmla="*/ 1686850 w 4485356"/>
                <a:gd name="connsiteY24" fmla="*/ 3337453 h 5852054"/>
                <a:gd name="connsiteX25" fmla="*/ 1610650 w 4485356"/>
                <a:gd name="connsiteY25" fmla="*/ 3108854 h 5852054"/>
                <a:gd name="connsiteX26" fmla="*/ 1610650 w 4485356"/>
                <a:gd name="connsiteY26" fmla="*/ 2651653 h 5852054"/>
                <a:gd name="connsiteX27" fmla="*/ 2220250 w 4485356"/>
                <a:gd name="connsiteY27" fmla="*/ 2194454 h 5852054"/>
                <a:gd name="connsiteX28" fmla="*/ 2829850 w 4485356"/>
                <a:gd name="connsiteY28" fmla="*/ 1889654 h 5852054"/>
                <a:gd name="connsiteX29" fmla="*/ 2753650 w 4485356"/>
                <a:gd name="connsiteY29" fmla="*/ 1356254 h 5852054"/>
                <a:gd name="connsiteX30" fmla="*/ 3134650 w 4485356"/>
                <a:gd name="connsiteY30" fmla="*/ 746654 h 5852054"/>
                <a:gd name="connsiteX31" fmla="*/ 3134650 w 4485356"/>
                <a:gd name="connsiteY31" fmla="*/ 289454 h 5852054"/>
                <a:gd name="connsiteX32" fmla="*/ 1229652 w 4485356"/>
                <a:gd name="connsiteY32" fmla="*/ 2483378 h 5852054"/>
                <a:gd name="connsiteX33" fmla="*/ 1077252 w 4485356"/>
                <a:gd name="connsiteY33" fmla="*/ 2483379 h 5852054"/>
                <a:gd name="connsiteX34" fmla="*/ 772452 w 4485356"/>
                <a:gd name="connsiteY34" fmla="*/ 2483378 h 5852054"/>
                <a:gd name="connsiteX35" fmla="*/ 467652 w 4485356"/>
                <a:gd name="connsiteY35" fmla="*/ 2483378 h 5852054"/>
                <a:gd name="connsiteX36" fmla="*/ 143188 w 4485356"/>
                <a:gd name="connsiteY36" fmla="*/ 2485835 h 5852054"/>
                <a:gd name="connsiteX37" fmla="*/ 10452 w 4485356"/>
                <a:gd name="connsiteY37" fmla="*/ 2483378 h 5852054"/>
                <a:gd name="connsiteX38" fmla="*/ 10452 w 4485356"/>
                <a:gd name="connsiteY38" fmla="*/ 2483378 h 5852054"/>
                <a:gd name="connsiteX0" fmla="*/ 10452 w 4485356"/>
                <a:gd name="connsiteY0" fmla="*/ 2483378 h 5852054"/>
                <a:gd name="connsiteX1" fmla="*/ 10452 w 4485356"/>
                <a:gd name="connsiteY1" fmla="*/ 2559578 h 5852054"/>
                <a:gd name="connsiteX2" fmla="*/ 10452 w 4485356"/>
                <a:gd name="connsiteY2" fmla="*/ 2788178 h 5852054"/>
                <a:gd name="connsiteX3" fmla="*/ 10452 w 4485356"/>
                <a:gd name="connsiteY3" fmla="*/ 2940578 h 5852054"/>
                <a:gd name="connsiteX4" fmla="*/ 25201 w 4485356"/>
                <a:gd name="connsiteY4" fmla="*/ 3120016 h 5852054"/>
                <a:gd name="connsiteX5" fmla="*/ 39950 w 4485356"/>
                <a:gd name="connsiteY5" fmla="*/ 3193758 h 5852054"/>
                <a:gd name="connsiteX6" fmla="*/ 202182 w 4485356"/>
                <a:gd name="connsiteY6" fmla="*/ 3562467 h 5852054"/>
                <a:gd name="connsiteX7" fmla="*/ 275924 w 4485356"/>
                <a:gd name="connsiteY7" fmla="*/ 3724700 h 5852054"/>
                <a:gd name="connsiteX8" fmla="*/ 467653 w 4485356"/>
                <a:gd name="connsiteY8" fmla="*/ 4078661 h 5852054"/>
                <a:gd name="connsiteX9" fmla="*/ 600388 w 4485356"/>
                <a:gd name="connsiteY9" fmla="*/ 4285138 h 5852054"/>
                <a:gd name="connsiteX10" fmla="*/ 747872 w 4485356"/>
                <a:gd name="connsiteY10" fmla="*/ 4535861 h 5852054"/>
                <a:gd name="connsiteX11" fmla="*/ 954350 w 4485356"/>
                <a:gd name="connsiteY11" fmla="*/ 4786583 h 5852054"/>
                <a:gd name="connsiteX12" fmla="*/ 1077251 w 4485356"/>
                <a:gd name="connsiteY12" fmla="*/ 4997979 h 5852054"/>
                <a:gd name="connsiteX13" fmla="*/ 1229651 w 4485356"/>
                <a:gd name="connsiteY13" fmla="*/ 5226579 h 5852054"/>
                <a:gd name="connsiteX14" fmla="*/ 1915452 w 4485356"/>
                <a:gd name="connsiteY14" fmla="*/ 5607578 h 5852054"/>
                <a:gd name="connsiteX15" fmla="*/ 2517679 w 4485356"/>
                <a:gd name="connsiteY15" fmla="*/ 5582996 h 5852054"/>
                <a:gd name="connsiteX16" fmla="*/ 4201450 w 4485356"/>
                <a:gd name="connsiteY16" fmla="*/ 5852054 h 5852054"/>
                <a:gd name="connsiteX17" fmla="*/ 4353851 w 4485356"/>
                <a:gd name="connsiteY17" fmla="*/ 5242453 h 5852054"/>
                <a:gd name="connsiteX18" fmla="*/ 3287050 w 4485356"/>
                <a:gd name="connsiteY18" fmla="*/ 4480453 h 5852054"/>
                <a:gd name="connsiteX19" fmla="*/ 3591850 w 4485356"/>
                <a:gd name="connsiteY19" fmla="*/ 4023253 h 5852054"/>
                <a:gd name="connsiteX20" fmla="*/ 3210850 w 4485356"/>
                <a:gd name="connsiteY20" fmla="*/ 3718453 h 5852054"/>
                <a:gd name="connsiteX21" fmla="*/ 2525050 w 4485356"/>
                <a:gd name="connsiteY21" fmla="*/ 4328053 h 5852054"/>
                <a:gd name="connsiteX22" fmla="*/ 2067850 w 4485356"/>
                <a:gd name="connsiteY22" fmla="*/ 4099453 h 5852054"/>
                <a:gd name="connsiteX23" fmla="*/ 1763050 w 4485356"/>
                <a:gd name="connsiteY23" fmla="*/ 3642253 h 5852054"/>
                <a:gd name="connsiteX24" fmla="*/ 1686850 w 4485356"/>
                <a:gd name="connsiteY24" fmla="*/ 3337453 h 5852054"/>
                <a:gd name="connsiteX25" fmla="*/ 1610650 w 4485356"/>
                <a:gd name="connsiteY25" fmla="*/ 3108854 h 5852054"/>
                <a:gd name="connsiteX26" fmla="*/ 1610650 w 4485356"/>
                <a:gd name="connsiteY26" fmla="*/ 2651653 h 5852054"/>
                <a:gd name="connsiteX27" fmla="*/ 2220250 w 4485356"/>
                <a:gd name="connsiteY27" fmla="*/ 2194454 h 5852054"/>
                <a:gd name="connsiteX28" fmla="*/ 2829850 w 4485356"/>
                <a:gd name="connsiteY28" fmla="*/ 1889654 h 5852054"/>
                <a:gd name="connsiteX29" fmla="*/ 2753650 w 4485356"/>
                <a:gd name="connsiteY29" fmla="*/ 1356254 h 5852054"/>
                <a:gd name="connsiteX30" fmla="*/ 3134650 w 4485356"/>
                <a:gd name="connsiteY30" fmla="*/ 746654 h 5852054"/>
                <a:gd name="connsiteX31" fmla="*/ 3134650 w 4485356"/>
                <a:gd name="connsiteY31" fmla="*/ 289454 h 5852054"/>
                <a:gd name="connsiteX32" fmla="*/ 2567913 w 4485356"/>
                <a:gd name="connsiteY32" fmla="*/ 899054 h 5852054"/>
                <a:gd name="connsiteX33" fmla="*/ 1229652 w 4485356"/>
                <a:gd name="connsiteY33" fmla="*/ 2483378 h 5852054"/>
                <a:gd name="connsiteX34" fmla="*/ 1077252 w 4485356"/>
                <a:gd name="connsiteY34" fmla="*/ 2483379 h 5852054"/>
                <a:gd name="connsiteX35" fmla="*/ 772452 w 4485356"/>
                <a:gd name="connsiteY35" fmla="*/ 2483378 h 5852054"/>
                <a:gd name="connsiteX36" fmla="*/ 467652 w 4485356"/>
                <a:gd name="connsiteY36" fmla="*/ 2483378 h 5852054"/>
                <a:gd name="connsiteX37" fmla="*/ 143188 w 4485356"/>
                <a:gd name="connsiteY37" fmla="*/ 2485835 h 5852054"/>
                <a:gd name="connsiteX38" fmla="*/ 10452 w 4485356"/>
                <a:gd name="connsiteY38" fmla="*/ 2483378 h 5852054"/>
                <a:gd name="connsiteX39" fmla="*/ 10452 w 4485356"/>
                <a:gd name="connsiteY39" fmla="*/ 2483378 h 58520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134650 w 4485356"/>
                <a:gd name="connsiteY30" fmla="*/ 8990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287050 w 4485356"/>
                <a:gd name="connsiteY30" fmla="*/ 822854 h 6004454"/>
                <a:gd name="connsiteX31" fmla="*/ 3134650 w 4485356"/>
                <a:gd name="connsiteY31" fmla="*/ 441854 h 6004454"/>
                <a:gd name="connsiteX32" fmla="*/ 2677450 w 4485356"/>
                <a:gd name="connsiteY32" fmla="*/ 365654 h 6004454"/>
                <a:gd name="connsiteX33" fmla="*/ 1229652 w 4485356"/>
                <a:gd name="connsiteY33" fmla="*/ 2635778 h 6004454"/>
                <a:gd name="connsiteX34" fmla="*/ 1077252 w 4485356"/>
                <a:gd name="connsiteY34" fmla="*/ 2635779 h 6004454"/>
                <a:gd name="connsiteX35" fmla="*/ 772452 w 4485356"/>
                <a:gd name="connsiteY35" fmla="*/ 2635778 h 6004454"/>
                <a:gd name="connsiteX36" fmla="*/ 467652 w 4485356"/>
                <a:gd name="connsiteY36" fmla="*/ 2635778 h 6004454"/>
                <a:gd name="connsiteX37" fmla="*/ 143188 w 4485356"/>
                <a:gd name="connsiteY37" fmla="*/ 2638235 h 6004454"/>
                <a:gd name="connsiteX38" fmla="*/ 10452 w 4485356"/>
                <a:gd name="connsiteY38" fmla="*/ 2635778 h 6004454"/>
                <a:gd name="connsiteX39" fmla="*/ 10452 w 4485356"/>
                <a:gd name="connsiteY39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287050 w 4485356"/>
                <a:gd name="connsiteY30" fmla="*/ 822854 h 6004454"/>
                <a:gd name="connsiteX31" fmla="*/ 3363250 w 4485356"/>
                <a:gd name="connsiteY31" fmla="*/ 594254 h 6004454"/>
                <a:gd name="connsiteX32" fmla="*/ 3134650 w 4485356"/>
                <a:gd name="connsiteY32" fmla="*/ 441854 h 6004454"/>
                <a:gd name="connsiteX33" fmla="*/ 2677450 w 4485356"/>
                <a:gd name="connsiteY33" fmla="*/ 365654 h 6004454"/>
                <a:gd name="connsiteX34" fmla="*/ 1229652 w 4485356"/>
                <a:gd name="connsiteY34" fmla="*/ 2635778 h 6004454"/>
                <a:gd name="connsiteX35" fmla="*/ 1077252 w 4485356"/>
                <a:gd name="connsiteY35" fmla="*/ 2635779 h 6004454"/>
                <a:gd name="connsiteX36" fmla="*/ 772452 w 4485356"/>
                <a:gd name="connsiteY36" fmla="*/ 2635778 h 6004454"/>
                <a:gd name="connsiteX37" fmla="*/ 467652 w 4485356"/>
                <a:gd name="connsiteY37" fmla="*/ 2635778 h 6004454"/>
                <a:gd name="connsiteX38" fmla="*/ 143188 w 4485356"/>
                <a:gd name="connsiteY38" fmla="*/ 2638235 h 6004454"/>
                <a:gd name="connsiteX39" fmla="*/ 10452 w 4485356"/>
                <a:gd name="connsiteY39" fmla="*/ 2635778 h 6004454"/>
                <a:gd name="connsiteX40" fmla="*/ 10452 w 4485356"/>
                <a:gd name="connsiteY40" fmla="*/ 2635778 h 6004454"/>
                <a:gd name="connsiteX0" fmla="*/ 10452 w 4485356"/>
                <a:gd name="connsiteY0" fmla="*/ 2648478 h 6017154"/>
                <a:gd name="connsiteX1" fmla="*/ 10452 w 4485356"/>
                <a:gd name="connsiteY1" fmla="*/ 2724678 h 6017154"/>
                <a:gd name="connsiteX2" fmla="*/ 10452 w 4485356"/>
                <a:gd name="connsiteY2" fmla="*/ 2953278 h 6017154"/>
                <a:gd name="connsiteX3" fmla="*/ 10452 w 4485356"/>
                <a:gd name="connsiteY3" fmla="*/ 3105678 h 6017154"/>
                <a:gd name="connsiteX4" fmla="*/ 25201 w 4485356"/>
                <a:gd name="connsiteY4" fmla="*/ 3285116 h 6017154"/>
                <a:gd name="connsiteX5" fmla="*/ 39950 w 4485356"/>
                <a:gd name="connsiteY5" fmla="*/ 3358858 h 6017154"/>
                <a:gd name="connsiteX6" fmla="*/ 202182 w 4485356"/>
                <a:gd name="connsiteY6" fmla="*/ 3727567 h 6017154"/>
                <a:gd name="connsiteX7" fmla="*/ 275924 w 4485356"/>
                <a:gd name="connsiteY7" fmla="*/ 3889800 h 6017154"/>
                <a:gd name="connsiteX8" fmla="*/ 467653 w 4485356"/>
                <a:gd name="connsiteY8" fmla="*/ 4243761 h 6017154"/>
                <a:gd name="connsiteX9" fmla="*/ 600388 w 4485356"/>
                <a:gd name="connsiteY9" fmla="*/ 4450238 h 6017154"/>
                <a:gd name="connsiteX10" fmla="*/ 747872 w 4485356"/>
                <a:gd name="connsiteY10" fmla="*/ 4700961 h 6017154"/>
                <a:gd name="connsiteX11" fmla="*/ 954350 w 4485356"/>
                <a:gd name="connsiteY11" fmla="*/ 4951683 h 6017154"/>
                <a:gd name="connsiteX12" fmla="*/ 1077251 w 4485356"/>
                <a:gd name="connsiteY12" fmla="*/ 5163079 h 6017154"/>
                <a:gd name="connsiteX13" fmla="*/ 1229651 w 4485356"/>
                <a:gd name="connsiteY13" fmla="*/ 5391679 h 6017154"/>
                <a:gd name="connsiteX14" fmla="*/ 1915452 w 4485356"/>
                <a:gd name="connsiteY14" fmla="*/ 5772678 h 6017154"/>
                <a:gd name="connsiteX15" fmla="*/ 2517679 w 4485356"/>
                <a:gd name="connsiteY15" fmla="*/ 5748096 h 6017154"/>
                <a:gd name="connsiteX16" fmla="*/ 4201450 w 4485356"/>
                <a:gd name="connsiteY16" fmla="*/ 6017154 h 6017154"/>
                <a:gd name="connsiteX17" fmla="*/ 4353851 w 4485356"/>
                <a:gd name="connsiteY17" fmla="*/ 5407553 h 6017154"/>
                <a:gd name="connsiteX18" fmla="*/ 3287050 w 4485356"/>
                <a:gd name="connsiteY18" fmla="*/ 4645553 h 6017154"/>
                <a:gd name="connsiteX19" fmla="*/ 3591850 w 4485356"/>
                <a:gd name="connsiteY19" fmla="*/ 4188353 h 6017154"/>
                <a:gd name="connsiteX20" fmla="*/ 3210850 w 4485356"/>
                <a:gd name="connsiteY20" fmla="*/ 3883553 h 6017154"/>
                <a:gd name="connsiteX21" fmla="*/ 2525050 w 4485356"/>
                <a:gd name="connsiteY21" fmla="*/ 4493153 h 6017154"/>
                <a:gd name="connsiteX22" fmla="*/ 2067850 w 4485356"/>
                <a:gd name="connsiteY22" fmla="*/ 4264553 h 6017154"/>
                <a:gd name="connsiteX23" fmla="*/ 1763050 w 4485356"/>
                <a:gd name="connsiteY23" fmla="*/ 3807353 h 6017154"/>
                <a:gd name="connsiteX24" fmla="*/ 1686850 w 4485356"/>
                <a:gd name="connsiteY24" fmla="*/ 3502553 h 6017154"/>
                <a:gd name="connsiteX25" fmla="*/ 1610650 w 4485356"/>
                <a:gd name="connsiteY25" fmla="*/ 3273954 h 6017154"/>
                <a:gd name="connsiteX26" fmla="*/ 1610650 w 4485356"/>
                <a:gd name="connsiteY26" fmla="*/ 2816753 h 6017154"/>
                <a:gd name="connsiteX27" fmla="*/ 2220250 w 4485356"/>
                <a:gd name="connsiteY27" fmla="*/ 2359554 h 6017154"/>
                <a:gd name="connsiteX28" fmla="*/ 2829850 w 4485356"/>
                <a:gd name="connsiteY28" fmla="*/ 2054754 h 6017154"/>
                <a:gd name="connsiteX29" fmla="*/ 2753650 w 4485356"/>
                <a:gd name="connsiteY29" fmla="*/ 1521354 h 6017154"/>
                <a:gd name="connsiteX30" fmla="*/ 3287050 w 4485356"/>
                <a:gd name="connsiteY30" fmla="*/ 835554 h 6017154"/>
                <a:gd name="connsiteX31" fmla="*/ 3363250 w 4485356"/>
                <a:gd name="connsiteY31" fmla="*/ 606954 h 6017154"/>
                <a:gd name="connsiteX32" fmla="*/ 3439450 w 4485356"/>
                <a:gd name="connsiteY32" fmla="*/ 378354 h 6017154"/>
                <a:gd name="connsiteX33" fmla="*/ 2677450 w 4485356"/>
                <a:gd name="connsiteY33" fmla="*/ 378354 h 6017154"/>
                <a:gd name="connsiteX34" fmla="*/ 1229652 w 4485356"/>
                <a:gd name="connsiteY34" fmla="*/ 2648478 h 6017154"/>
                <a:gd name="connsiteX35" fmla="*/ 1077252 w 4485356"/>
                <a:gd name="connsiteY35" fmla="*/ 2648479 h 6017154"/>
                <a:gd name="connsiteX36" fmla="*/ 772452 w 4485356"/>
                <a:gd name="connsiteY36" fmla="*/ 2648478 h 6017154"/>
                <a:gd name="connsiteX37" fmla="*/ 467652 w 4485356"/>
                <a:gd name="connsiteY37" fmla="*/ 2648478 h 6017154"/>
                <a:gd name="connsiteX38" fmla="*/ 143188 w 4485356"/>
                <a:gd name="connsiteY38" fmla="*/ 2650935 h 6017154"/>
                <a:gd name="connsiteX39" fmla="*/ 10452 w 4485356"/>
                <a:gd name="connsiteY39" fmla="*/ 2648478 h 6017154"/>
                <a:gd name="connsiteX40" fmla="*/ 10452 w 4485356"/>
                <a:gd name="connsiteY40" fmla="*/ 2648478 h 6017154"/>
                <a:gd name="connsiteX0" fmla="*/ 10452 w 4485356"/>
                <a:gd name="connsiteY0" fmla="*/ 2648478 h 6017154"/>
                <a:gd name="connsiteX1" fmla="*/ 10452 w 4485356"/>
                <a:gd name="connsiteY1" fmla="*/ 2724678 h 6017154"/>
                <a:gd name="connsiteX2" fmla="*/ 10452 w 4485356"/>
                <a:gd name="connsiteY2" fmla="*/ 2953278 h 6017154"/>
                <a:gd name="connsiteX3" fmla="*/ 10452 w 4485356"/>
                <a:gd name="connsiteY3" fmla="*/ 3105678 h 6017154"/>
                <a:gd name="connsiteX4" fmla="*/ 25201 w 4485356"/>
                <a:gd name="connsiteY4" fmla="*/ 3285116 h 6017154"/>
                <a:gd name="connsiteX5" fmla="*/ 39950 w 4485356"/>
                <a:gd name="connsiteY5" fmla="*/ 3358858 h 6017154"/>
                <a:gd name="connsiteX6" fmla="*/ 202182 w 4485356"/>
                <a:gd name="connsiteY6" fmla="*/ 3727567 h 6017154"/>
                <a:gd name="connsiteX7" fmla="*/ 275924 w 4485356"/>
                <a:gd name="connsiteY7" fmla="*/ 3889800 h 6017154"/>
                <a:gd name="connsiteX8" fmla="*/ 467653 w 4485356"/>
                <a:gd name="connsiteY8" fmla="*/ 4243761 h 6017154"/>
                <a:gd name="connsiteX9" fmla="*/ 600388 w 4485356"/>
                <a:gd name="connsiteY9" fmla="*/ 4450238 h 6017154"/>
                <a:gd name="connsiteX10" fmla="*/ 747872 w 4485356"/>
                <a:gd name="connsiteY10" fmla="*/ 4700961 h 6017154"/>
                <a:gd name="connsiteX11" fmla="*/ 954350 w 4485356"/>
                <a:gd name="connsiteY11" fmla="*/ 4951683 h 6017154"/>
                <a:gd name="connsiteX12" fmla="*/ 1077251 w 4485356"/>
                <a:gd name="connsiteY12" fmla="*/ 5163079 h 6017154"/>
                <a:gd name="connsiteX13" fmla="*/ 1229651 w 4485356"/>
                <a:gd name="connsiteY13" fmla="*/ 5391679 h 6017154"/>
                <a:gd name="connsiteX14" fmla="*/ 1915452 w 4485356"/>
                <a:gd name="connsiteY14" fmla="*/ 5772678 h 6017154"/>
                <a:gd name="connsiteX15" fmla="*/ 2517679 w 4485356"/>
                <a:gd name="connsiteY15" fmla="*/ 5748096 h 6017154"/>
                <a:gd name="connsiteX16" fmla="*/ 4201450 w 4485356"/>
                <a:gd name="connsiteY16" fmla="*/ 6017154 h 6017154"/>
                <a:gd name="connsiteX17" fmla="*/ 4353851 w 4485356"/>
                <a:gd name="connsiteY17" fmla="*/ 5407553 h 6017154"/>
                <a:gd name="connsiteX18" fmla="*/ 3287050 w 4485356"/>
                <a:gd name="connsiteY18" fmla="*/ 4645553 h 6017154"/>
                <a:gd name="connsiteX19" fmla="*/ 3591850 w 4485356"/>
                <a:gd name="connsiteY19" fmla="*/ 4188353 h 6017154"/>
                <a:gd name="connsiteX20" fmla="*/ 3210850 w 4485356"/>
                <a:gd name="connsiteY20" fmla="*/ 3883553 h 6017154"/>
                <a:gd name="connsiteX21" fmla="*/ 2525050 w 4485356"/>
                <a:gd name="connsiteY21" fmla="*/ 4493153 h 6017154"/>
                <a:gd name="connsiteX22" fmla="*/ 2067850 w 4485356"/>
                <a:gd name="connsiteY22" fmla="*/ 4264553 h 6017154"/>
                <a:gd name="connsiteX23" fmla="*/ 1763050 w 4485356"/>
                <a:gd name="connsiteY23" fmla="*/ 3807353 h 6017154"/>
                <a:gd name="connsiteX24" fmla="*/ 1686850 w 4485356"/>
                <a:gd name="connsiteY24" fmla="*/ 3502553 h 6017154"/>
                <a:gd name="connsiteX25" fmla="*/ 1610650 w 4485356"/>
                <a:gd name="connsiteY25" fmla="*/ 3273954 h 6017154"/>
                <a:gd name="connsiteX26" fmla="*/ 1610650 w 4485356"/>
                <a:gd name="connsiteY26" fmla="*/ 2816753 h 6017154"/>
                <a:gd name="connsiteX27" fmla="*/ 2220250 w 4485356"/>
                <a:gd name="connsiteY27" fmla="*/ 2359554 h 6017154"/>
                <a:gd name="connsiteX28" fmla="*/ 2829850 w 4485356"/>
                <a:gd name="connsiteY28" fmla="*/ 2054754 h 6017154"/>
                <a:gd name="connsiteX29" fmla="*/ 2753650 w 4485356"/>
                <a:gd name="connsiteY29" fmla="*/ 1521354 h 6017154"/>
                <a:gd name="connsiteX30" fmla="*/ 3058450 w 4485356"/>
                <a:gd name="connsiteY30" fmla="*/ 987954 h 6017154"/>
                <a:gd name="connsiteX31" fmla="*/ 3363250 w 4485356"/>
                <a:gd name="connsiteY31" fmla="*/ 606954 h 6017154"/>
                <a:gd name="connsiteX32" fmla="*/ 3439450 w 4485356"/>
                <a:gd name="connsiteY32" fmla="*/ 378354 h 6017154"/>
                <a:gd name="connsiteX33" fmla="*/ 2677450 w 4485356"/>
                <a:gd name="connsiteY33" fmla="*/ 378354 h 6017154"/>
                <a:gd name="connsiteX34" fmla="*/ 1229652 w 4485356"/>
                <a:gd name="connsiteY34" fmla="*/ 2648478 h 6017154"/>
                <a:gd name="connsiteX35" fmla="*/ 1077252 w 4485356"/>
                <a:gd name="connsiteY35" fmla="*/ 2648479 h 6017154"/>
                <a:gd name="connsiteX36" fmla="*/ 772452 w 4485356"/>
                <a:gd name="connsiteY36" fmla="*/ 2648478 h 6017154"/>
                <a:gd name="connsiteX37" fmla="*/ 467652 w 4485356"/>
                <a:gd name="connsiteY37" fmla="*/ 2648478 h 6017154"/>
                <a:gd name="connsiteX38" fmla="*/ 143188 w 4485356"/>
                <a:gd name="connsiteY38" fmla="*/ 2650935 h 6017154"/>
                <a:gd name="connsiteX39" fmla="*/ 10452 w 4485356"/>
                <a:gd name="connsiteY39" fmla="*/ 2648478 h 6017154"/>
                <a:gd name="connsiteX40" fmla="*/ 10452 w 4485356"/>
                <a:gd name="connsiteY40" fmla="*/ 2648478 h 60171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058450 w 4485356"/>
                <a:gd name="connsiteY30" fmla="*/ 975254 h 6004454"/>
                <a:gd name="connsiteX31" fmla="*/ 3363250 w 4485356"/>
                <a:gd name="connsiteY31" fmla="*/ 594254 h 6004454"/>
                <a:gd name="connsiteX32" fmla="*/ 3134650 w 4485356"/>
                <a:gd name="connsiteY32" fmla="*/ 441854 h 6004454"/>
                <a:gd name="connsiteX33" fmla="*/ 2677450 w 4485356"/>
                <a:gd name="connsiteY33" fmla="*/ 365654 h 6004454"/>
                <a:gd name="connsiteX34" fmla="*/ 1229652 w 4485356"/>
                <a:gd name="connsiteY34" fmla="*/ 2635778 h 6004454"/>
                <a:gd name="connsiteX35" fmla="*/ 1077252 w 4485356"/>
                <a:gd name="connsiteY35" fmla="*/ 2635779 h 6004454"/>
                <a:gd name="connsiteX36" fmla="*/ 772452 w 4485356"/>
                <a:gd name="connsiteY36" fmla="*/ 2635778 h 6004454"/>
                <a:gd name="connsiteX37" fmla="*/ 467652 w 4485356"/>
                <a:gd name="connsiteY37" fmla="*/ 2635778 h 6004454"/>
                <a:gd name="connsiteX38" fmla="*/ 143188 w 4485356"/>
                <a:gd name="connsiteY38" fmla="*/ 2638235 h 6004454"/>
                <a:gd name="connsiteX39" fmla="*/ 10452 w 4485356"/>
                <a:gd name="connsiteY39" fmla="*/ 2635778 h 6004454"/>
                <a:gd name="connsiteX40" fmla="*/ 10452 w 4485356"/>
                <a:gd name="connsiteY40" fmla="*/ 2635778 h 6004454"/>
                <a:gd name="connsiteX0" fmla="*/ 10452 w 4485356"/>
                <a:gd name="connsiteY0" fmla="*/ 2635778 h 6004454"/>
                <a:gd name="connsiteX1" fmla="*/ 10452 w 4485356"/>
                <a:gd name="connsiteY1" fmla="*/ 2711978 h 6004454"/>
                <a:gd name="connsiteX2" fmla="*/ 10452 w 4485356"/>
                <a:gd name="connsiteY2" fmla="*/ 2940578 h 6004454"/>
                <a:gd name="connsiteX3" fmla="*/ 10452 w 4485356"/>
                <a:gd name="connsiteY3" fmla="*/ 3092978 h 6004454"/>
                <a:gd name="connsiteX4" fmla="*/ 25201 w 4485356"/>
                <a:gd name="connsiteY4" fmla="*/ 3272416 h 6004454"/>
                <a:gd name="connsiteX5" fmla="*/ 39950 w 4485356"/>
                <a:gd name="connsiteY5" fmla="*/ 3346158 h 6004454"/>
                <a:gd name="connsiteX6" fmla="*/ 202182 w 4485356"/>
                <a:gd name="connsiteY6" fmla="*/ 3714867 h 6004454"/>
                <a:gd name="connsiteX7" fmla="*/ 275924 w 4485356"/>
                <a:gd name="connsiteY7" fmla="*/ 3877100 h 6004454"/>
                <a:gd name="connsiteX8" fmla="*/ 467653 w 4485356"/>
                <a:gd name="connsiteY8" fmla="*/ 4231061 h 6004454"/>
                <a:gd name="connsiteX9" fmla="*/ 600388 w 4485356"/>
                <a:gd name="connsiteY9" fmla="*/ 4437538 h 6004454"/>
                <a:gd name="connsiteX10" fmla="*/ 747872 w 4485356"/>
                <a:gd name="connsiteY10" fmla="*/ 4688261 h 6004454"/>
                <a:gd name="connsiteX11" fmla="*/ 954350 w 4485356"/>
                <a:gd name="connsiteY11" fmla="*/ 4938983 h 6004454"/>
                <a:gd name="connsiteX12" fmla="*/ 1077251 w 4485356"/>
                <a:gd name="connsiteY12" fmla="*/ 5150379 h 6004454"/>
                <a:gd name="connsiteX13" fmla="*/ 1229651 w 4485356"/>
                <a:gd name="connsiteY13" fmla="*/ 5378979 h 6004454"/>
                <a:gd name="connsiteX14" fmla="*/ 1915452 w 4485356"/>
                <a:gd name="connsiteY14" fmla="*/ 5759978 h 6004454"/>
                <a:gd name="connsiteX15" fmla="*/ 2517679 w 4485356"/>
                <a:gd name="connsiteY15" fmla="*/ 5735396 h 6004454"/>
                <a:gd name="connsiteX16" fmla="*/ 4201450 w 4485356"/>
                <a:gd name="connsiteY16" fmla="*/ 6004454 h 6004454"/>
                <a:gd name="connsiteX17" fmla="*/ 4353851 w 4485356"/>
                <a:gd name="connsiteY17" fmla="*/ 5394853 h 6004454"/>
                <a:gd name="connsiteX18" fmla="*/ 3287050 w 4485356"/>
                <a:gd name="connsiteY18" fmla="*/ 4632853 h 6004454"/>
                <a:gd name="connsiteX19" fmla="*/ 3591850 w 4485356"/>
                <a:gd name="connsiteY19" fmla="*/ 4175653 h 6004454"/>
                <a:gd name="connsiteX20" fmla="*/ 3210850 w 4485356"/>
                <a:gd name="connsiteY20" fmla="*/ 3870853 h 6004454"/>
                <a:gd name="connsiteX21" fmla="*/ 2525050 w 4485356"/>
                <a:gd name="connsiteY21" fmla="*/ 4480453 h 6004454"/>
                <a:gd name="connsiteX22" fmla="*/ 2067850 w 4485356"/>
                <a:gd name="connsiteY22" fmla="*/ 4251853 h 6004454"/>
                <a:gd name="connsiteX23" fmla="*/ 1763050 w 4485356"/>
                <a:gd name="connsiteY23" fmla="*/ 3794653 h 6004454"/>
                <a:gd name="connsiteX24" fmla="*/ 1686850 w 4485356"/>
                <a:gd name="connsiteY24" fmla="*/ 3489853 h 6004454"/>
                <a:gd name="connsiteX25" fmla="*/ 1610650 w 4485356"/>
                <a:gd name="connsiteY25" fmla="*/ 3261254 h 6004454"/>
                <a:gd name="connsiteX26" fmla="*/ 1610650 w 4485356"/>
                <a:gd name="connsiteY26" fmla="*/ 2804053 h 6004454"/>
                <a:gd name="connsiteX27" fmla="*/ 2220250 w 4485356"/>
                <a:gd name="connsiteY27" fmla="*/ 2346854 h 6004454"/>
                <a:gd name="connsiteX28" fmla="*/ 2829850 w 4485356"/>
                <a:gd name="connsiteY28" fmla="*/ 2042054 h 6004454"/>
                <a:gd name="connsiteX29" fmla="*/ 2753650 w 4485356"/>
                <a:gd name="connsiteY29" fmla="*/ 1508654 h 6004454"/>
                <a:gd name="connsiteX30" fmla="*/ 3058450 w 4485356"/>
                <a:gd name="connsiteY30" fmla="*/ 975254 h 6004454"/>
                <a:gd name="connsiteX31" fmla="*/ 3210850 w 4485356"/>
                <a:gd name="connsiteY31" fmla="*/ 746654 h 6004454"/>
                <a:gd name="connsiteX32" fmla="*/ 3134650 w 4485356"/>
                <a:gd name="connsiteY32" fmla="*/ 441854 h 6004454"/>
                <a:gd name="connsiteX33" fmla="*/ 2677450 w 4485356"/>
                <a:gd name="connsiteY33" fmla="*/ 365654 h 6004454"/>
                <a:gd name="connsiteX34" fmla="*/ 1229652 w 4485356"/>
                <a:gd name="connsiteY34" fmla="*/ 2635778 h 6004454"/>
                <a:gd name="connsiteX35" fmla="*/ 1077252 w 4485356"/>
                <a:gd name="connsiteY35" fmla="*/ 2635779 h 6004454"/>
                <a:gd name="connsiteX36" fmla="*/ 772452 w 4485356"/>
                <a:gd name="connsiteY36" fmla="*/ 2635778 h 6004454"/>
                <a:gd name="connsiteX37" fmla="*/ 467652 w 4485356"/>
                <a:gd name="connsiteY37" fmla="*/ 2635778 h 6004454"/>
                <a:gd name="connsiteX38" fmla="*/ 143188 w 4485356"/>
                <a:gd name="connsiteY38" fmla="*/ 2638235 h 6004454"/>
                <a:gd name="connsiteX39" fmla="*/ 10452 w 4485356"/>
                <a:gd name="connsiteY39" fmla="*/ 2635778 h 6004454"/>
                <a:gd name="connsiteX40" fmla="*/ 10452 w 4485356"/>
                <a:gd name="connsiteY40" fmla="*/ 2635778 h 6004454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229652 w 4485356"/>
                <a:gd name="connsiteY34" fmla="*/ 2420936 h 5789612"/>
                <a:gd name="connsiteX35" fmla="*/ 1077252 w 4485356"/>
                <a:gd name="connsiteY35" fmla="*/ 2420937 h 5789612"/>
                <a:gd name="connsiteX36" fmla="*/ 772452 w 4485356"/>
                <a:gd name="connsiteY36" fmla="*/ 2420936 h 5789612"/>
                <a:gd name="connsiteX37" fmla="*/ 467652 w 4485356"/>
                <a:gd name="connsiteY37" fmla="*/ 2420936 h 5789612"/>
                <a:gd name="connsiteX38" fmla="*/ 143188 w 4485356"/>
                <a:gd name="connsiteY38" fmla="*/ 2423393 h 5789612"/>
                <a:gd name="connsiteX39" fmla="*/ 10452 w 4485356"/>
                <a:gd name="connsiteY39" fmla="*/ 2420936 h 5789612"/>
                <a:gd name="connsiteX40" fmla="*/ 10452 w 4485356"/>
                <a:gd name="connsiteY40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229652 w 4485356"/>
                <a:gd name="connsiteY34" fmla="*/ 2420936 h 5789612"/>
                <a:gd name="connsiteX35" fmla="*/ 1077252 w 4485356"/>
                <a:gd name="connsiteY35" fmla="*/ 2420937 h 5789612"/>
                <a:gd name="connsiteX36" fmla="*/ 772452 w 4485356"/>
                <a:gd name="connsiteY36" fmla="*/ 2420936 h 5789612"/>
                <a:gd name="connsiteX37" fmla="*/ 467652 w 4485356"/>
                <a:gd name="connsiteY37" fmla="*/ 2420936 h 5789612"/>
                <a:gd name="connsiteX38" fmla="*/ 143188 w 4485356"/>
                <a:gd name="connsiteY38" fmla="*/ 2423393 h 5789612"/>
                <a:gd name="connsiteX39" fmla="*/ 10452 w 4485356"/>
                <a:gd name="connsiteY39" fmla="*/ 2420936 h 5789612"/>
                <a:gd name="connsiteX40" fmla="*/ 10452 w 4485356"/>
                <a:gd name="connsiteY40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229652 w 4485356"/>
                <a:gd name="connsiteY34" fmla="*/ 2420936 h 5789612"/>
                <a:gd name="connsiteX35" fmla="*/ 1077252 w 4485356"/>
                <a:gd name="connsiteY35" fmla="*/ 2420937 h 5789612"/>
                <a:gd name="connsiteX36" fmla="*/ 772452 w 4485356"/>
                <a:gd name="connsiteY36" fmla="*/ 2420936 h 5789612"/>
                <a:gd name="connsiteX37" fmla="*/ 467652 w 4485356"/>
                <a:gd name="connsiteY37" fmla="*/ 2420936 h 5789612"/>
                <a:gd name="connsiteX38" fmla="*/ 143188 w 4485356"/>
                <a:gd name="connsiteY38" fmla="*/ 2423393 h 5789612"/>
                <a:gd name="connsiteX39" fmla="*/ 10452 w 4485356"/>
                <a:gd name="connsiteY39" fmla="*/ 2420936 h 5789612"/>
                <a:gd name="connsiteX40" fmla="*/ 10452 w 4485356"/>
                <a:gd name="connsiteY40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2225013 w 4485356"/>
                <a:gd name="connsiteY34" fmla="*/ 622300 h 5789612"/>
                <a:gd name="connsiteX35" fmla="*/ 1229652 w 4485356"/>
                <a:gd name="connsiteY35" fmla="*/ 2420936 h 5789612"/>
                <a:gd name="connsiteX36" fmla="*/ 1077252 w 4485356"/>
                <a:gd name="connsiteY36" fmla="*/ 2420937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10452 w 4485356"/>
                <a:gd name="connsiteY0" fmla="*/ 2572278 h 5940954"/>
                <a:gd name="connsiteX1" fmla="*/ 10452 w 4485356"/>
                <a:gd name="connsiteY1" fmla="*/ 2648478 h 5940954"/>
                <a:gd name="connsiteX2" fmla="*/ 10452 w 4485356"/>
                <a:gd name="connsiteY2" fmla="*/ 2877078 h 5940954"/>
                <a:gd name="connsiteX3" fmla="*/ 10452 w 4485356"/>
                <a:gd name="connsiteY3" fmla="*/ 3029478 h 5940954"/>
                <a:gd name="connsiteX4" fmla="*/ 25201 w 4485356"/>
                <a:gd name="connsiteY4" fmla="*/ 3208916 h 5940954"/>
                <a:gd name="connsiteX5" fmla="*/ 39950 w 4485356"/>
                <a:gd name="connsiteY5" fmla="*/ 3282658 h 5940954"/>
                <a:gd name="connsiteX6" fmla="*/ 202182 w 4485356"/>
                <a:gd name="connsiteY6" fmla="*/ 3651367 h 5940954"/>
                <a:gd name="connsiteX7" fmla="*/ 275924 w 4485356"/>
                <a:gd name="connsiteY7" fmla="*/ 3813600 h 5940954"/>
                <a:gd name="connsiteX8" fmla="*/ 467653 w 4485356"/>
                <a:gd name="connsiteY8" fmla="*/ 4167561 h 5940954"/>
                <a:gd name="connsiteX9" fmla="*/ 600388 w 4485356"/>
                <a:gd name="connsiteY9" fmla="*/ 4374038 h 5940954"/>
                <a:gd name="connsiteX10" fmla="*/ 747872 w 4485356"/>
                <a:gd name="connsiteY10" fmla="*/ 4624761 h 5940954"/>
                <a:gd name="connsiteX11" fmla="*/ 954350 w 4485356"/>
                <a:gd name="connsiteY11" fmla="*/ 4875483 h 5940954"/>
                <a:gd name="connsiteX12" fmla="*/ 1077251 w 4485356"/>
                <a:gd name="connsiteY12" fmla="*/ 5086879 h 5940954"/>
                <a:gd name="connsiteX13" fmla="*/ 1229651 w 4485356"/>
                <a:gd name="connsiteY13" fmla="*/ 5315479 h 5940954"/>
                <a:gd name="connsiteX14" fmla="*/ 1915452 w 4485356"/>
                <a:gd name="connsiteY14" fmla="*/ 5696478 h 5940954"/>
                <a:gd name="connsiteX15" fmla="*/ 2517679 w 4485356"/>
                <a:gd name="connsiteY15" fmla="*/ 5671896 h 5940954"/>
                <a:gd name="connsiteX16" fmla="*/ 4201450 w 4485356"/>
                <a:gd name="connsiteY16" fmla="*/ 5940954 h 5940954"/>
                <a:gd name="connsiteX17" fmla="*/ 4353851 w 4485356"/>
                <a:gd name="connsiteY17" fmla="*/ 5331353 h 5940954"/>
                <a:gd name="connsiteX18" fmla="*/ 3287050 w 4485356"/>
                <a:gd name="connsiteY18" fmla="*/ 4569353 h 5940954"/>
                <a:gd name="connsiteX19" fmla="*/ 3591850 w 4485356"/>
                <a:gd name="connsiteY19" fmla="*/ 4112153 h 5940954"/>
                <a:gd name="connsiteX20" fmla="*/ 3210850 w 4485356"/>
                <a:gd name="connsiteY20" fmla="*/ 3807353 h 5940954"/>
                <a:gd name="connsiteX21" fmla="*/ 2525050 w 4485356"/>
                <a:gd name="connsiteY21" fmla="*/ 4416953 h 5940954"/>
                <a:gd name="connsiteX22" fmla="*/ 2067850 w 4485356"/>
                <a:gd name="connsiteY22" fmla="*/ 4188353 h 5940954"/>
                <a:gd name="connsiteX23" fmla="*/ 1763050 w 4485356"/>
                <a:gd name="connsiteY23" fmla="*/ 3731153 h 5940954"/>
                <a:gd name="connsiteX24" fmla="*/ 1686850 w 4485356"/>
                <a:gd name="connsiteY24" fmla="*/ 3426353 h 5940954"/>
                <a:gd name="connsiteX25" fmla="*/ 1610650 w 4485356"/>
                <a:gd name="connsiteY25" fmla="*/ 3197754 h 5940954"/>
                <a:gd name="connsiteX26" fmla="*/ 1610650 w 4485356"/>
                <a:gd name="connsiteY26" fmla="*/ 2740553 h 5940954"/>
                <a:gd name="connsiteX27" fmla="*/ 2220250 w 4485356"/>
                <a:gd name="connsiteY27" fmla="*/ 2283354 h 5940954"/>
                <a:gd name="connsiteX28" fmla="*/ 2829850 w 4485356"/>
                <a:gd name="connsiteY28" fmla="*/ 1978554 h 5940954"/>
                <a:gd name="connsiteX29" fmla="*/ 2753650 w 4485356"/>
                <a:gd name="connsiteY29" fmla="*/ 1445154 h 5940954"/>
                <a:gd name="connsiteX30" fmla="*/ 3058450 w 4485356"/>
                <a:gd name="connsiteY30" fmla="*/ 911754 h 5940954"/>
                <a:gd name="connsiteX31" fmla="*/ 3210850 w 4485356"/>
                <a:gd name="connsiteY31" fmla="*/ 683154 h 5940954"/>
                <a:gd name="connsiteX32" fmla="*/ 3134650 w 4485356"/>
                <a:gd name="connsiteY32" fmla="*/ 378354 h 5940954"/>
                <a:gd name="connsiteX33" fmla="*/ 2677450 w 4485356"/>
                <a:gd name="connsiteY33" fmla="*/ 302154 h 5940954"/>
                <a:gd name="connsiteX34" fmla="*/ 1763050 w 4485356"/>
                <a:gd name="connsiteY34" fmla="*/ 378354 h 5940954"/>
                <a:gd name="connsiteX35" fmla="*/ 1229652 w 4485356"/>
                <a:gd name="connsiteY35" fmla="*/ 2572278 h 5940954"/>
                <a:gd name="connsiteX36" fmla="*/ 1077252 w 4485356"/>
                <a:gd name="connsiteY36" fmla="*/ 2572279 h 5940954"/>
                <a:gd name="connsiteX37" fmla="*/ 772452 w 4485356"/>
                <a:gd name="connsiteY37" fmla="*/ 2572278 h 5940954"/>
                <a:gd name="connsiteX38" fmla="*/ 467652 w 4485356"/>
                <a:gd name="connsiteY38" fmla="*/ 2572278 h 5940954"/>
                <a:gd name="connsiteX39" fmla="*/ 143188 w 4485356"/>
                <a:gd name="connsiteY39" fmla="*/ 2574735 h 5940954"/>
                <a:gd name="connsiteX40" fmla="*/ 10452 w 4485356"/>
                <a:gd name="connsiteY40" fmla="*/ 2572278 h 5940954"/>
                <a:gd name="connsiteX41" fmla="*/ 10452 w 4485356"/>
                <a:gd name="connsiteY41" fmla="*/ 2572278 h 5940954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763050 w 4485356"/>
                <a:gd name="connsiteY34" fmla="*/ 227012 h 5789612"/>
                <a:gd name="connsiteX35" fmla="*/ 1229652 w 4485356"/>
                <a:gd name="connsiteY35" fmla="*/ 2420936 h 5789612"/>
                <a:gd name="connsiteX36" fmla="*/ 1077252 w 4485356"/>
                <a:gd name="connsiteY36" fmla="*/ 2420937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763050 w 4485356"/>
                <a:gd name="connsiteY34" fmla="*/ 227012 h 5789612"/>
                <a:gd name="connsiteX35" fmla="*/ 1229652 w 4485356"/>
                <a:gd name="connsiteY35" fmla="*/ 2420936 h 5789612"/>
                <a:gd name="connsiteX36" fmla="*/ 1077252 w 4485356"/>
                <a:gd name="connsiteY36" fmla="*/ 2420937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10452 w 4485356"/>
                <a:gd name="connsiteY0" fmla="*/ 2493697 h 5862373"/>
                <a:gd name="connsiteX1" fmla="*/ 10452 w 4485356"/>
                <a:gd name="connsiteY1" fmla="*/ 2569897 h 5862373"/>
                <a:gd name="connsiteX2" fmla="*/ 10452 w 4485356"/>
                <a:gd name="connsiteY2" fmla="*/ 2798497 h 5862373"/>
                <a:gd name="connsiteX3" fmla="*/ 10452 w 4485356"/>
                <a:gd name="connsiteY3" fmla="*/ 2950897 h 5862373"/>
                <a:gd name="connsiteX4" fmla="*/ 25201 w 4485356"/>
                <a:gd name="connsiteY4" fmla="*/ 3130335 h 5862373"/>
                <a:gd name="connsiteX5" fmla="*/ 39950 w 4485356"/>
                <a:gd name="connsiteY5" fmla="*/ 3204077 h 5862373"/>
                <a:gd name="connsiteX6" fmla="*/ 202182 w 4485356"/>
                <a:gd name="connsiteY6" fmla="*/ 3572786 h 5862373"/>
                <a:gd name="connsiteX7" fmla="*/ 275924 w 4485356"/>
                <a:gd name="connsiteY7" fmla="*/ 3735019 h 5862373"/>
                <a:gd name="connsiteX8" fmla="*/ 467653 w 4485356"/>
                <a:gd name="connsiteY8" fmla="*/ 4088980 h 5862373"/>
                <a:gd name="connsiteX9" fmla="*/ 600388 w 4485356"/>
                <a:gd name="connsiteY9" fmla="*/ 4295457 h 5862373"/>
                <a:gd name="connsiteX10" fmla="*/ 747872 w 4485356"/>
                <a:gd name="connsiteY10" fmla="*/ 4546180 h 5862373"/>
                <a:gd name="connsiteX11" fmla="*/ 954350 w 4485356"/>
                <a:gd name="connsiteY11" fmla="*/ 4796902 h 5862373"/>
                <a:gd name="connsiteX12" fmla="*/ 1077251 w 4485356"/>
                <a:gd name="connsiteY12" fmla="*/ 5008298 h 5862373"/>
                <a:gd name="connsiteX13" fmla="*/ 1229651 w 4485356"/>
                <a:gd name="connsiteY13" fmla="*/ 5236898 h 5862373"/>
                <a:gd name="connsiteX14" fmla="*/ 1915452 w 4485356"/>
                <a:gd name="connsiteY14" fmla="*/ 5617897 h 5862373"/>
                <a:gd name="connsiteX15" fmla="*/ 2517679 w 4485356"/>
                <a:gd name="connsiteY15" fmla="*/ 5593315 h 5862373"/>
                <a:gd name="connsiteX16" fmla="*/ 4201450 w 4485356"/>
                <a:gd name="connsiteY16" fmla="*/ 5862373 h 5862373"/>
                <a:gd name="connsiteX17" fmla="*/ 4353851 w 4485356"/>
                <a:gd name="connsiteY17" fmla="*/ 5252772 h 5862373"/>
                <a:gd name="connsiteX18" fmla="*/ 3287050 w 4485356"/>
                <a:gd name="connsiteY18" fmla="*/ 4490772 h 5862373"/>
                <a:gd name="connsiteX19" fmla="*/ 3591850 w 4485356"/>
                <a:gd name="connsiteY19" fmla="*/ 4033572 h 5862373"/>
                <a:gd name="connsiteX20" fmla="*/ 3210850 w 4485356"/>
                <a:gd name="connsiteY20" fmla="*/ 3728772 h 5862373"/>
                <a:gd name="connsiteX21" fmla="*/ 2525050 w 4485356"/>
                <a:gd name="connsiteY21" fmla="*/ 4338372 h 5862373"/>
                <a:gd name="connsiteX22" fmla="*/ 2067850 w 4485356"/>
                <a:gd name="connsiteY22" fmla="*/ 4109772 h 5862373"/>
                <a:gd name="connsiteX23" fmla="*/ 1763050 w 4485356"/>
                <a:gd name="connsiteY23" fmla="*/ 3652572 h 5862373"/>
                <a:gd name="connsiteX24" fmla="*/ 1686850 w 4485356"/>
                <a:gd name="connsiteY24" fmla="*/ 3347772 h 5862373"/>
                <a:gd name="connsiteX25" fmla="*/ 1610650 w 4485356"/>
                <a:gd name="connsiteY25" fmla="*/ 3119173 h 5862373"/>
                <a:gd name="connsiteX26" fmla="*/ 1610650 w 4485356"/>
                <a:gd name="connsiteY26" fmla="*/ 2661972 h 5862373"/>
                <a:gd name="connsiteX27" fmla="*/ 2220250 w 4485356"/>
                <a:gd name="connsiteY27" fmla="*/ 2204773 h 5862373"/>
                <a:gd name="connsiteX28" fmla="*/ 2829850 w 4485356"/>
                <a:gd name="connsiteY28" fmla="*/ 1899973 h 5862373"/>
                <a:gd name="connsiteX29" fmla="*/ 2753650 w 4485356"/>
                <a:gd name="connsiteY29" fmla="*/ 1366573 h 5862373"/>
                <a:gd name="connsiteX30" fmla="*/ 3058450 w 4485356"/>
                <a:gd name="connsiteY30" fmla="*/ 833173 h 5862373"/>
                <a:gd name="connsiteX31" fmla="*/ 3210850 w 4485356"/>
                <a:gd name="connsiteY31" fmla="*/ 604573 h 5862373"/>
                <a:gd name="connsiteX32" fmla="*/ 3134650 w 4485356"/>
                <a:gd name="connsiteY32" fmla="*/ 299773 h 5862373"/>
                <a:gd name="connsiteX33" fmla="*/ 2677450 w 4485356"/>
                <a:gd name="connsiteY33" fmla="*/ 223573 h 5862373"/>
                <a:gd name="connsiteX34" fmla="*/ 1763050 w 4485356"/>
                <a:gd name="connsiteY34" fmla="*/ 299773 h 5862373"/>
                <a:gd name="connsiteX35" fmla="*/ 848650 w 4485356"/>
                <a:gd name="connsiteY35" fmla="*/ 299773 h 5862373"/>
                <a:gd name="connsiteX36" fmla="*/ 1077252 w 4485356"/>
                <a:gd name="connsiteY36" fmla="*/ 2493698 h 5862373"/>
                <a:gd name="connsiteX37" fmla="*/ 772452 w 4485356"/>
                <a:gd name="connsiteY37" fmla="*/ 2493697 h 5862373"/>
                <a:gd name="connsiteX38" fmla="*/ 467652 w 4485356"/>
                <a:gd name="connsiteY38" fmla="*/ 2493697 h 5862373"/>
                <a:gd name="connsiteX39" fmla="*/ 143188 w 4485356"/>
                <a:gd name="connsiteY39" fmla="*/ 2496154 h 5862373"/>
                <a:gd name="connsiteX40" fmla="*/ 10452 w 4485356"/>
                <a:gd name="connsiteY40" fmla="*/ 2493697 h 5862373"/>
                <a:gd name="connsiteX41" fmla="*/ 10452 w 4485356"/>
                <a:gd name="connsiteY41" fmla="*/ 2493697 h 5862373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763050 w 4485356"/>
                <a:gd name="connsiteY34" fmla="*/ 227012 h 5789612"/>
                <a:gd name="connsiteX35" fmla="*/ 848650 w 4485356"/>
                <a:gd name="connsiteY35" fmla="*/ 227012 h 5789612"/>
                <a:gd name="connsiteX36" fmla="*/ 1077252 w 4485356"/>
                <a:gd name="connsiteY36" fmla="*/ 2420937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763050 w 4485356"/>
                <a:gd name="connsiteY34" fmla="*/ 227012 h 5789612"/>
                <a:gd name="connsiteX35" fmla="*/ 924850 w 4485356"/>
                <a:gd name="connsiteY35" fmla="*/ 227012 h 5789612"/>
                <a:gd name="connsiteX36" fmla="*/ 1077252 w 4485356"/>
                <a:gd name="connsiteY36" fmla="*/ 2420937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10452 w 4485356"/>
                <a:gd name="connsiteY0" fmla="*/ 2420936 h 5789612"/>
                <a:gd name="connsiteX1" fmla="*/ 10452 w 4485356"/>
                <a:gd name="connsiteY1" fmla="*/ 2497136 h 5789612"/>
                <a:gd name="connsiteX2" fmla="*/ 10452 w 4485356"/>
                <a:gd name="connsiteY2" fmla="*/ 2725736 h 5789612"/>
                <a:gd name="connsiteX3" fmla="*/ 10452 w 4485356"/>
                <a:gd name="connsiteY3" fmla="*/ 2878136 h 5789612"/>
                <a:gd name="connsiteX4" fmla="*/ 25201 w 4485356"/>
                <a:gd name="connsiteY4" fmla="*/ 3057574 h 5789612"/>
                <a:gd name="connsiteX5" fmla="*/ 39950 w 4485356"/>
                <a:gd name="connsiteY5" fmla="*/ 3131316 h 5789612"/>
                <a:gd name="connsiteX6" fmla="*/ 202182 w 4485356"/>
                <a:gd name="connsiteY6" fmla="*/ 3500025 h 5789612"/>
                <a:gd name="connsiteX7" fmla="*/ 275924 w 4485356"/>
                <a:gd name="connsiteY7" fmla="*/ 3662258 h 5789612"/>
                <a:gd name="connsiteX8" fmla="*/ 467653 w 4485356"/>
                <a:gd name="connsiteY8" fmla="*/ 4016219 h 5789612"/>
                <a:gd name="connsiteX9" fmla="*/ 600388 w 4485356"/>
                <a:gd name="connsiteY9" fmla="*/ 4222696 h 5789612"/>
                <a:gd name="connsiteX10" fmla="*/ 747872 w 4485356"/>
                <a:gd name="connsiteY10" fmla="*/ 4473419 h 5789612"/>
                <a:gd name="connsiteX11" fmla="*/ 954350 w 4485356"/>
                <a:gd name="connsiteY11" fmla="*/ 4724141 h 5789612"/>
                <a:gd name="connsiteX12" fmla="*/ 1077251 w 4485356"/>
                <a:gd name="connsiteY12" fmla="*/ 4935537 h 5789612"/>
                <a:gd name="connsiteX13" fmla="*/ 1229651 w 4485356"/>
                <a:gd name="connsiteY13" fmla="*/ 5164137 h 5789612"/>
                <a:gd name="connsiteX14" fmla="*/ 1915452 w 4485356"/>
                <a:gd name="connsiteY14" fmla="*/ 5545136 h 5789612"/>
                <a:gd name="connsiteX15" fmla="*/ 2517679 w 4485356"/>
                <a:gd name="connsiteY15" fmla="*/ 5520554 h 5789612"/>
                <a:gd name="connsiteX16" fmla="*/ 4201450 w 4485356"/>
                <a:gd name="connsiteY16" fmla="*/ 5789612 h 5789612"/>
                <a:gd name="connsiteX17" fmla="*/ 4353851 w 4485356"/>
                <a:gd name="connsiteY17" fmla="*/ 5180011 h 5789612"/>
                <a:gd name="connsiteX18" fmla="*/ 3287050 w 4485356"/>
                <a:gd name="connsiteY18" fmla="*/ 4418011 h 5789612"/>
                <a:gd name="connsiteX19" fmla="*/ 3591850 w 4485356"/>
                <a:gd name="connsiteY19" fmla="*/ 3960811 h 5789612"/>
                <a:gd name="connsiteX20" fmla="*/ 3210850 w 4485356"/>
                <a:gd name="connsiteY20" fmla="*/ 3656011 h 5789612"/>
                <a:gd name="connsiteX21" fmla="*/ 2525050 w 4485356"/>
                <a:gd name="connsiteY21" fmla="*/ 4265611 h 5789612"/>
                <a:gd name="connsiteX22" fmla="*/ 2067850 w 4485356"/>
                <a:gd name="connsiteY22" fmla="*/ 4037011 h 5789612"/>
                <a:gd name="connsiteX23" fmla="*/ 1763050 w 4485356"/>
                <a:gd name="connsiteY23" fmla="*/ 3579811 h 5789612"/>
                <a:gd name="connsiteX24" fmla="*/ 1686850 w 4485356"/>
                <a:gd name="connsiteY24" fmla="*/ 3275011 h 5789612"/>
                <a:gd name="connsiteX25" fmla="*/ 1610650 w 4485356"/>
                <a:gd name="connsiteY25" fmla="*/ 3046412 h 5789612"/>
                <a:gd name="connsiteX26" fmla="*/ 1610650 w 4485356"/>
                <a:gd name="connsiteY26" fmla="*/ 2589211 h 5789612"/>
                <a:gd name="connsiteX27" fmla="*/ 2220250 w 4485356"/>
                <a:gd name="connsiteY27" fmla="*/ 2132012 h 5789612"/>
                <a:gd name="connsiteX28" fmla="*/ 2829850 w 4485356"/>
                <a:gd name="connsiteY28" fmla="*/ 1827212 h 5789612"/>
                <a:gd name="connsiteX29" fmla="*/ 2753650 w 4485356"/>
                <a:gd name="connsiteY29" fmla="*/ 1293812 h 5789612"/>
                <a:gd name="connsiteX30" fmla="*/ 3058450 w 4485356"/>
                <a:gd name="connsiteY30" fmla="*/ 760412 h 5789612"/>
                <a:gd name="connsiteX31" fmla="*/ 3210850 w 4485356"/>
                <a:gd name="connsiteY31" fmla="*/ 531812 h 5789612"/>
                <a:gd name="connsiteX32" fmla="*/ 3134650 w 4485356"/>
                <a:gd name="connsiteY32" fmla="*/ 227012 h 5789612"/>
                <a:gd name="connsiteX33" fmla="*/ 2677450 w 4485356"/>
                <a:gd name="connsiteY33" fmla="*/ 150812 h 5789612"/>
                <a:gd name="connsiteX34" fmla="*/ 1763050 w 4485356"/>
                <a:gd name="connsiteY34" fmla="*/ 227012 h 5789612"/>
                <a:gd name="connsiteX35" fmla="*/ 924850 w 4485356"/>
                <a:gd name="connsiteY35" fmla="*/ 227012 h 5789612"/>
                <a:gd name="connsiteX36" fmla="*/ 162850 w 4485356"/>
                <a:gd name="connsiteY36" fmla="*/ 150812 h 5789612"/>
                <a:gd name="connsiteX37" fmla="*/ 772452 w 4485356"/>
                <a:gd name="connsiteY37" fmla="*/ 2420936 h 5789612"/>
                <a:gd name="connsiteX38" fmla="*/ 467652 w 4485356"/>
                <a:gd name="connsiteY38" fmla="*/ 2420936 h 5789612"/>
                <a:gd name="connsiteX39" fmla="*/ 143188 w 4485356"/>
                <a:gd name="connsiteY39" fmla="*/ 2423393 h 5789612"/>
                <a:gd name="connsiteX40" fmla="*/ 10452 w 4485356"/>
                <a:gd name="connsiteY40" fmla="*/ 2420936 h 5789612"/>
                <a:gd name="connsiteX41" fmla="*/ 10452 w 4485356"/>
                <a:gd name="connsiteY41" fmla="*/ 2420936 h 5789612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302154 h 5864754"/>
                <a:gd name="connsiteX35" fmla="*/ 1270000 w 4830506"/>
                <a:gd name="connsiteY35" fmla="*/ 3021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302154 h 5864754"/>
                <a:gd name="connsiteX35" fmla="*/ 1270000 w 4830506"/>
                <a:gd name="connsiteY35" fmla="*/ 3021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302154 h 5864754"/>
                <a:gd name="connsiteX35" fmla="*/ 1117600 w 4830506"/>
                <a:gd name="connsiteY35" fmla="*/ 3021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3021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2259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2259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2259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2259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55602 w 4830506"/>
                <a:gd name="connsiteY0" fmla="*/ 2496078 h 5864754"/>
                <a:gd name="connsiteX1" fmla="*/ 355602 w 4830506"/>
                <a:gd name="connsiteY1" fmla="*/ 2572278 h 5864754"/>
                <a:gd name="connsiteX2" fmla="*/ 355602 w 4830506"/>
                <a:gd name="connsiteY2" fmla="*/ 2800878 h 5864754"/>
                <a:gd name="connsiteX3" fmla="*/ 355602 w 4830506"/>
                <a:gd name="connsiteY3" fmla="*/ 2953278 h 5864754"/>
                <a:gd name="connsiteX4" fmla="*/ 370351 w 4830506"/>
                <a:gd name="connsiteY4" fmla="*/ 3132716 h 5864754"/>
                <a:gd name="connsiteX5" fmla="*/ 385100 w 4830506"/>
                <a:gd name="connsiteY5" fmla="*/ 3206458 h 5864754"/>
                <a:gd name="connsiteX6" fmla="*/ 547332 w 4830506"/>
                <a:gd name="connsiteY6" fmla="*/ 3575167 h 5864754"/>
                <a:gd name="connsiteX7" fmla="*/ 621074 w 4830506"/>
                <a:gd name="connsiteY7" fmla="*/ 3737400 h 5864754"/>
                <a:gd name="connsiteX8" fmla="*/ 812803 w 4830506"/>
                <a:gd name="connsiteY8" fmla="*/ 4091361 h 5864754"/>
                <a:gd name="connsiteX9" fmla="*/ 945538 w 4830506"/>
                <a:gd name="connsiteY9" fmla="*/ 4297838 h 5864754"/>
                <a:gd name="connsiteX10" fmla="*/ 1093022 w 4830506"/>
                <a:gd name="connsiteY10" fmla="*/ 4548561 h 5864754"/>
                <a:gd name="connsiteX11" fmla="*/ 1299500 w 4830506"/>
                <a:gd name="connsiteY11" fmla="*/ 4799283 h 5864754"/>
                <a:gd name="connsiteX12" fmla="*/ 1422401 w 4830506"/>
                <a:gd name="connsiteY12" fmla="*/ 5010679 h 5864754"/>
                <a:gd name="connsiteX13" fmla="*/ 1574801 w 4830506"/>
                <a:gd name="connsiteY13" fmla="*/ 5239279 h 5864754"/>
                <a:gd name="connsiteX14" fmla="*/ 2260602 w 4830506"/>
                <a:gd name="connsiteY14" fmla="*/ 5620278 h 5864754"/>
                <a:gd name="connsiteX15" fmla="*/ 2862829 w 4830506"/>
                <a:gd name="connsiteY15" fmla="*/ 5595696 h 5864754"/>
                <a:gd name="connsiteX16" fmla="*/ 4546600 w 4830506"/>
                <a:gd name="connsiteY16" fmla="*/ 5864754 h 5864754"/>
                <a:gd name="connsiteX17" fmla="*/ 4699001 w 4830506"/>
                <a:gd name="connsiteY17" fmla="*/ 5255153 h 5864754"/>
                <a:gd name="connsiteX18" fmla="*/ 3632200 w 4830506"/>
                <a:gd name="connsiteY18" fmla="*/ 4493153 h 5864754"/>
                <a:gd name="connsiteX19" fmla="*/ 3937000 w 4830506"/>
                <a:gd name="connsiteY19" fmla="*/ 4035953 h 5864754"/>
                <a:gd name="connsiteX20" fmla="*/ 3556000 w 4830506"/>
                <a:gd name="connsiteY20" fmla="*/ 3731153 h 5864754"/>
                <a:gd name="connsiteX21" fmla="*/ 2870200 w 4830506"/>
                <a:gd name="connsiteY21" fmla="*/ 4340753 h 5864754"/>
                <a:gd name="connsiteX22" fmla="*/ 2413000 w 4830506"/>
                <a:gd name="connsiteY22" fmla="*/ 4112153 h 5864754"/>
                <a:gd name="connsiteX23" fmla="*/ 2108200 w 4830506"/>
                <a:gd name="connsiteY23" fmla="*/ 3654953 h 5864754"/>
                <a:gd name="connsiteX24" fmla="*/ 2032000 w 4830506"/>
                <a:gd name="connsiteY24" fmla="*/ 3350153 h 5864754"/>
                <a:gd name="connsiteX25" fmla="*/ 1955800 w 4830506"/>
                <a:gd name="connsiteY25" fmla="*/ 3121554 h 5864754"/>
                <a:gd name="connsiteX26" fmla="*/ 1955800 w 4830506"/>
                <a:gd name="connsiteY26" fmla="*/ 2664353 h 5864754"/>
                <a:gd name="connsiteX27" fmla="*/ 2565400 w 4830506"/>
                <a:gd name="connsiteY27" fmla="*/ 2207154 h 5864754"/>
                <a:gd name="connsiteX28" fmla="*/ 3175000 w 4830506"/>
                <a:gd name="connsiteY28" fmla="*/ 1902354 h 5864754"/>
                <a:gd name="connsiteX29" fmla="*/ 3098800 w 4830506"/>
                <a:gd name="connsiteY29" fmla="*/ 1368954 h 5864754"/>
                <a:gd name="connsiteX30" fmla="*/ 3403600 w 4830506"/>
                <a:gd name="connsiteY30" fmla="*/ 835554 h 5864754"/>
                <a:gd name="connsiteX31" fmla="*/ 3556000 w 4830506"/>
                <a:gd name="connsiteY31" fmla="*/ 606954 h 5864754"/>
                <a:gd name="connsiteX32" fmla="*/ 3479800 w 4830506"/>
                <a:gd name="connsiteY32" fmla="*/ 302154 h 5864754"/>
                <a:gd name="connsiteX33" fmla="*/ 3022600 w 4830506"/>
                <a:gd name="connsiteY33" fmla="*/ 225954 h 5864754"/>
                <a:gd name="connsiteX34" fmla="*/ 2108200 w 4830506"/>
                <a:gd name="connsiteY34" fmla="*/ 225954 h 5864754"/>
                <a:gd name="connsiteX35" fmla="*/ 1117600 w 4830506"/>
                <a:gd name="connsiteY35" fmla="*/ 225954 h 5864754"/>
                <a:gd name="connsiteX36" fmla="*/ 508000 w 4830506"/>
                <a:gd name="connsiteY36" fmla="*/ 225954 h 5864754"/>
                <a:gd name="connsiteX37" fmla="*/ 50800 w 4830506"/>
                <a:gd name="connsiteY37" fmla="*/ 378354 h 5864754"/>
                <a:gd name="connsiteX38" fmla="*/ 812802 w 4830506"/>
                <a:gd name="connsiteY38" fmla="*/ 2496078 h 5864754"/>
                <a:gd name="connsiteX39" fmla="*/ 488338 w 4830506"/>
                <a:gd name="connsiteY39" fmla="*/ 2498535 h 5864754"/>
                <a:gd name="connsiteX40" fmla="*/ 355602 w 4830506"/>
                <a:gd name="connsiteY40" fmla="*/ 2496078 h 5864754"/>
                <a:gd name="connsiteX41" fmla="*/ 355602 w 4830506"/>
                <a:gd name="connsiteY41" fmla="*/ 2496078 h 5864754"/>
                <a:gd name="connsiteX0" fmla="*/ 308079 w 4782983"/>
                <a:gd name="connsiteY0" fmla="*/ 2496487 h 5865163"/>
                <a:gd name="connsiteX1" fmla="*/ 308079 w 4782983"/>
                <a:gd name="connsiteY1" fmla="*/ 2572687 h 5865163"/>
                <a:gd name="connsiteX2" fmla="*/ 308079 w 4782983"/>
                <a:gd name="connsiteY2" fmla="*/ 2801287 h 5865163"/>
                <a:gd name="connsiteX3" fmla="*/ 308079 w 4782983"/>
                <a:gd name="connsiteY3" fmla="*/ 2953687 h 5865163"/>
                <a:gd name="connsiteX4" fmla="*/ 322828 w 4782983"/>
                <a:gd name="connsiteY4" fmla="*/ 3133125 h 5865163"/>
                <a:gd name="connsiteX5" fmla="*/ 337577 w 4782983"/>
                <a:gd name="connsiteY5" fmla="*/ 3206867 h 5865163"/>
                <a:gd name="connsiteX6" fmla="*/ 499809 w 4782983"/>
                <a:gd name="connsiteY6" fmla="*/ 3575576 h 5865163"/>
                <a:gd name="connsiteX7" fmla="*/ 573551 w 4782983"/>
                <a:gd name="connsiteY7" fmla="*/ 3737809 h 5865163"/>
                <a:gd name="connsiteX8" fmla="*/ 765280 w 4782983"/>
                <a:gd name="connsiteY8" fmla="*/ 4091770 h 5865163"/>
                <a:gd name="connsiteX9" fmla="*/ 898015 w 4782983"/>
                <a:gd name="connsiteY9" fmla="*/ 4298247 h 5865163"/>
                <a:gd name="connsiteX10" fmla="*/ 1045499 w 4782983"/>
                <a:gd name="connsiteY10" fmla="*/ 4548970 h 5865163"/>
                <a:gd name="connsiteX11" fmla="*/ 1251977 w 4782983"/>
                <a:gd name="connsiteY11" fmla="*/ 4799692 h 5865163"/>
                <a:gd name="connsiteX12" fmla="*/ 1374878 w 4782983"/>
                <a:gd name="connsiteY12" fmla="*/ 5011088 h 5865163"/>
                <a:gd name="connsiteX13" fmla="*/ 1527278 w 4782983"/>
                <a:gd name="connsiteY13" fmla="*/ 5239688 h 5865163"/>
                <a:gd name="connsiteX14" fmla="*/ 2213079 w 4782983"/>
                <a:gd name="connsiteY14" fmla="*/ 5620687 h 5865163"/>
                <a:gd name="connsiteX15" fmla="*/ 2815306 w 4782983"/>
                <a:gd name="connsiteY15" fmla="*/ 5596105 h 5865163"/>
                <a:gd name="connsiteX16" fmla="*/ 4499077 w 4782983"/>
                <a:gd name="connsiteY16" fmla="*/ 5865163 h 5865163"/>
                <a:gd name="connsiteX17" fmla="*/ 4651478 w 4782983"/>
                <a:gd name="connsiteY17" fmla="*/ 5255562 h 5865163"/>
                <a:gd name="connsiteX18" fmla="*/ 3584677 w 4782983"/>
                <a:gd name="connsiteY18" fmla="*/ 4493562 h 5865163"/>
                <a:gd name="connsiteX19" fmla="*/ 3889477 w 4782983"/>
                <a:gd name="connsiteY19" fmla="*/ 4036362 h 5865163"/>
                <a:gd name="connsiteX20" fmla="*/ 3508477 w 4782983"/>
                <a:gd name="connsiteY20" fmla="*/ 3731562 h 5865163"/>
                <a:gd name="connsiteX21" fmla="*/ 2822677 w 4782983"/>
                <a:gd name="connsiteY21" fmla="*/ 4341162 h 5865163"/>
                <a:gd name="connsiteX22" fmla="*/ 2365477 w 4782983"/>
                <a:gd name="connsiteY22" fmla="*/ 4112562 h 5865163"/>
                <a:gd name="connsiteX23" fmla="*/ 2060677 w 4782983"/>
                <a:gd name="connsiteY23" fmla="*/ 3655362 h 5865163"/>
                <a:gd name="connsiteX24" fmla="*/ 1984477 w 4782983"/>
                <a:gd name="connsiteY24" fmla="*/ 3350562 h 5865163"/>
                <a:gd name="connsiteX25" fmla="*/ 1908277 w 4782983"/>
                <a:gd name="connsiteY25" fmla="*/ 3121963 h 5865163"/>
                <a:gd name="connsiteX26" fmla="*/ 1908277 w 4782983"/>
                <a:gd name="connsiteY26" fmla="*/ 2664762 h 5865163"/>
                <a:gd name="connsiteX27" fmla="*/ 2517877 w 4782983"/>
                <a:gd name="connsiteY27" fmla="*/ 2207563 h 5865163"/>
                <a:gd name="connsiteX28" fmla="*/ 3127477 w 4782983"/>
                <a:gd name="connsiteY28" fmla="*/ 1902763 h 5865163"/>
                <a:gd name="connsiteX29" fmla="*/ 3051277 w 4782983"/>
                <a:gd name="connsiteY29" fmla="*/ 1369363 h 5865163"/>
                <a:gd name="connsiteX30" fmla="*/ 3356077 w 4782983"/>
                <a:gd name="connsiteY30" fmla="*/ 835963 h 5865163"/>
                <a:gd name="connsiteX31" fmla="*/ 3508477 w 4782983"/>
                <a:gd name="connsiteY31" fmla="*/ 607363 h 5865163"/>
                <a:gd name="connsiteX32" fmla="*/ 3432277 w 4782983"/>
                <a:gd name="connsiteY32" fmla="*/ 302563 h 5865163"/>
                <a:gd name="connsiteX33" fmla="*/ 2975077 w 4782983"/>
                <a:gd name="connsiteY33" fmla="*/ 226363 h 5865163"/>
                <a:gd name="connsiteX34" fmla="*/ 2060677 w 4782983"/>
                <a:gd name="connsiteY34" fmla="*/ 226363 h 5865163"/>
                <a:gd name="connsiteX35" fmla="*/ 1070077 w 4782983"/>
                <a:gd name="connsiteY35" fmla="*/ 226363 h 5865163"/>
                <a:gd name="connsiteX36" fmla="*/ 460477 w 4782983"/>
                <a:gd name="connsiteY36" fmla="*/ 226363 h 5865163"/>
                <a:gd name="connsiteX37" fmla="*/ 3277 w 4782983"/>
                <a:gd name="connsiteY37" fmla="*/ 378763 h 5865163"/>
                <a:gd name="connsiteX38" fmla="*/ 440815 w 4782983"/>
                <a:gd name="connsiteY38" fmla="*/ 2498944 h 5865163"/>
                <a:gd name="connsiteX39" fmla="*/ 308079 w 4782983"/>
                <a:gd name="connsiteY39" fmla="*/ 2496487 h 5865163"/>
                <a:gd name="connsiteX40" fmla="*/ 308079 w 4782983"/>
                <a:gd name="connsiteY40" fmla="*/ 2496487 h 5865163"/>
                <a:gd name="connsiteX0" fmla="*/ 330202 w 4805106"/>
                <a:gd name="connsiteY0" fmla="*/ 2496078 h 5864754"/>
                <a:gd name="connsiteX1" fmla="*/ 330202 w 4805106"/>
                <a:gd name="connsiteY1" fmla="*/ 2572278 h 5864754"/>
                <a:gd name="connsiteX2" fmla="*/ 330202 w 4805106"/>
                <a:gd name="connsiteY2" fmla="*/ 2800878 h 5864754"/>
                <a:gd name="connsiteX3" fmla="*/ 330202 w 4805106"/>
                <a:gd name="connsiteY3" fmla="*/ 2953278 h 5864754"/>
                <a:gd name="connsiteX4" fmla="*/ 344951 w 4805106"/>
                <a:gd name="connsiteY4" fmla="*/ 3132716 h 5864754"/>
                <a:gd name="connsiteX5" fmla="*/ 359700 w 4805106"/>
                <a:gd name="connsiteY5" fmla="*/ 3206458 h 5864754"/>
                <a:gd name="connsiteX6" fmla="*/ 521932 w 4805106"/>
                <a:gd name="connsiteY6" fmla="*/ 3575167 h 5864754"/>
                <a:gd name="connsiteX7" fmla="*/ 595674 w 4805106"/>
                <a:gd name="connsiteY7" fmla="*/ 3737400 h 5864754"/>
                <a:gd name="connsiteX8" fmla="*/ 787403 w 4805106"/>
                <a:gd name="connsiteY8" fmla="*/ 4091361 h 5864754"/>
                <a:gd name="connsiteX9" fmla="*/ 920138 w 4805106"/>
                <a:gd name="connsiteY9" fmla="*/ 4297838 h 5864754"/>
                <a:gd name="connsiteX10" fmla="*/ 1067622 w 4805106"/>
                <a:gd name="connsiteY10" fmla="*/ 4548561 h 5864754"/>
                <a:gd name="connsiteX11" fmla="*/ 1274100 w 4805106"/>
                <a:gd name="connsiteY11" fmla="*/ 4799283 h 5864754"/>
                <a:gd name="connsiteX12" fmla="*/ 1397001 w 4805106"/>
                <a:gd name="connsiteY12" fmla="*/ 5010679 h 5864754"/>
                <a:gd name="connsiteX13" fmla="*/ 1549401 w 4805106"/>
                <a:gd name="connsiteY13" fmla="*/ 5239279 h 5864754"/>
                <a:gd name="connsiteX14" fmla="*/ 2235202 w 4805106"/>
                <a:gd name="connsiteY14" fmla="*/ 5620278 h 5864754"/>
                <a:gd name="connsiteX15" fmla="*/ 2837429 w 4805106"/>
                <a:gd name="connsiteY15" fmla="*/ 5595696 h 5864754"/>
                <a:gd name="connsiteX16" fmla="*/ 4521200 w 4805106"/>
                <a:gd name="connsiteY16" fmla="*/ 5864754 h 5864754"/>
                <a:gd name="connsiteX17" fmla="*/ 4673601 w 4805106"/>
                <a:gd name="connsiteY17" fmla="*/ 5255153 h 5864754"/>
                <a:gd name="connsiteX18" fmla="*/ 3606800 w 4805106"/>
                <a:gd name="connsiteY18" fmla="*/ 4493153 h 5864754"/>
                <a:gd name="connsiteX19" fmla="*/ 3911600 w 4805106"/>
                <a:gd name="connsiteY19" fmla="*/ 4035953 h 5864754"/>
                <a:gd name="connsiteX20" fmla="*/ 3530600 w 4805106"/>
                <a:gd name="connsiteY20" fmla="*/ 3731153 h 5864754"/>
                <a:gd name="connsiteX21" fmla="*/ 2844800 w 4805106"/>
                <a:gd name="connsiteY21" fmla="*/ 4340753 h 5864754"/>
                <a:gd name="connsiteX22" fmla="*/ 2387600 w 4805106"/>
                <a:gd name="connsiteY22" fmla="*/ 4112153 h 5864754"/>
                <a:gd name="connsiteX23" fmla="*/ 2082800 w 4805106"/>
                <a:gd name="connsiteY23" fmla="*/ 3654953 h 5864754"/>
                <a:gd name="connsiteX24" fmla="*/ 2006600 w 4805106"/>
                <a:gd name="connsiteY24" fmla="*/ 3350153 h 5864754"/>
                <a:gd name="connsiteX25" fmla="*/ 1930400 w 4805106"/>
                <a:gd name="connsiteY25" fmla="*/ 3121554 h 5864754"/>
                <a:gd name="connsiteX26" fmla="*/ 1930400 w 4805106"/>
                <a:gd name="connsiteY26" fmla="*/ 2664353 h 5864754"/>
                <a:gd name="connsiteX27" fmla="*/ 2540000 w 4805106"/>
                <a:gd name="connsiteY27" fmla="*/ 2207154 h 5864754"/>
                <a:gd name="connsiteX28" fmla="*/ 3149600 w 4805106"/>
                <a:gd name="connsiteY28" fmla="*/ 1902354 h 5864754"/>
                <a:gd name="connsiteX29" fmla="*/ 3073400 w 4805106"/>
                <a:gd name="connsiteY29" fmla="*/ 1368954 h 5864754"/>
                <a:gd name="connsiteX30" fmla="*/ 3378200 w 4805106"/>
                <a:gd name="connsiteY30" fmla="*/ 835554 h 5864754"/>
                <a:gd name="connsiteX31" fmla="*/ 3530600 w 4805106"/>
                <a:gd name="connsiteY31" fmla="*/ 606954 h 5864754"/>
                <a:gd name="connsiteX32" fmla="*/ 3454400 w 4805106"/>
                <a:gd name="connsiteY32" fmla="*/ 302154 h 5864754"/>
                <a:gd name="connsiteX33" fmla="*/ 2997200 w 4805106"/>
                <a:gd name="connsiteY33" fmla="*/ 225954 h 5864754"/>
                <a:gd name="connsiteX34" fmla="*/ 2082800 w 4805106"/>
                <a:gd name="connsiteY34" fmla="*/ 225954 h 5864754"/>
                <a:gd name="connsiteX35" fmla="*/ 1092200 w 4805106"/>
                <a:gd name="connsiteY35" fmla="*/ 225954 h 5864754"/>
                <a:gd name="connsiteX36" fmla="*/ 482600 w 4805106"/>
                <a:gd name="connsiteY36" fmla="*/ 225954 h 5864754"/>
                <a:gd name="connsiteX37" fmla="*/ 25400 w 4805106"/>
                <a:gd name="connsiteY37" fmla="*/ 378354 h 5864754"/>
                <a:gd name="connsiteX38" fmla="*/ 330202 w 4805106"/>
                <a:gd name="connsiteY38" fmla="*/ 2496078 h 5864754"/>
                <a:gd name="connsiteX39" fmla="*/ 330202 w 4805106"/>
                <a:gd name="connsiteY39" fmla="*/ 2496078 h 5864754"/>
                <a:gd name="connsiteX0" fmla="*/ 377827 w 4852731"/>
                <a:gd name="connsiteY0" fmla="*/ 2496078 h 5864754"/>
                <a:gd name="connsiteX1" fmla="*/ 377827 w 4852731"/>
                <a:gd name="connsiteY1" fmla="*/ 2572278 h 5864754"/>
                <a:gd name="connsiteX2" fmla="*/ 377827 w 4852731"/>
                <a:gd name="connsiteY2" fmla="*/ 2800878 h 5864754"/>
                <a:gd name="connsiteX3" fmla="*/ 377827 w 4852731"/>
                <a:gd name="connsiteY3" fmla="*/ 2953278 h 5864754"/>
                <a:gd name="connsiteX4" fmla="*/ 392576 w 4852731"/>
                <a:gd name="connsiteY4" fmla="*/ 3132716 h 5864754"/>
                <a:gd name="connsiteX5" fmla="*/ 407325 w 4852731"/>
                <a:gd name="connsiteY5" fmla="*/ 3206458 h 5864754"/>
                <a:gd name="connsiteX6" fmla="*/ 569557 w 4852731"/>
                <a:gd name="connsiteY6" fmla="*/ 3575167 h 5864754"/>
                <a:gd name="connsiteX7" fmla="*/ 643299 w 4852731"/>
                <a:gd name="connsiteY7" fmla="*/ 3737400 h 5864754"/>
                <a:gd name="connsiteX8" fmla="*/ 835028 w 4852731"/>
                <a:gd name="connsiteY8" fmla="*/ 4091361 h 5864754"/>
                <a:gd name="connsiteX9" fmla="*/ 967763 w 4852731"/>
                <a:gd name="connsiteY9" fmla="*/ 4297838 h 5864754"/>
                <a:gd name="connsiteX10" fmla="*/ 1115247 w 4852731"/>
                <a:gd name="connsiteY10" fmla="*/ 4548561 h 5864754"/>
                <a:gd name="connsiteX11" fmla="*/ 1321725 w 4852731"/>
                <a:gd name="connsiteY11" fmla="*/ 4799283 h 5864754"/>
                <a:gd name="connsiteX12" fmla="*/ 1444626 w 4852731"/>
                <a:gd name="connsiteY12" fmla="*/ 5010679 h 5864754"/>
                <a:gd name="connsiteX13" fmla="*/ 1597026 w 4852731"/>
                <a:gd name="connsiteY13" fmla="*/ 5239279 h 5864754"/>
                <a:gd name="connsiteX14" fmla="*/ 2282827 w 4852731"/>
                <a:gd name="connsiteY14" fmla="*/ 5620278 h 5864754"/>
                <a:gd name="connsiteX15" fmla="*/ 2885054 w 4852731"/>
                <a:gd name="connsiteY15" fmla="*/ 5595696 h 5864754"/>
                <a:gd name="connsiteX16" fmla="*/ 4568825 w 4852731"/>
                <a:gd name="connsiteY16" fmla="*/ 5864754 h 5864754"/>
                <a:gd name="connsiteX17" fmla="*/ 4721226 w 4852731"/>
                <a:gd name="connsiteY17" fmla="*/ 5255153 h 5864754"/>
                <a:gd name="connsiteX18" fmla="*/ 3654425 w 4852731"/>
                <a:gd name="connsiteY18" fmla="*/ 4493153 h 5864754"/>
                <a:gd name="connsiteX19" fmla="*/ 3959225 w 4852731"/>
                <a:gd name="connsiteY19" fmla="*/ 4035953 h 5864754"/>
                <a:gd name="connsiteX20" fmla="*/ 3578225 w 4852731"/>
                <a:gd name="connsiteY20" fmla="*/ 3731153 h 5864754"/>
                <a:gd name="connsiteX21" fmla="*/ 2892425 w 4852731"/>
                <a:gd name="connsiteY21" fmla="*/ 4340753 h 5864754"/>
                <a:gd name="connsiteX22" fmla="*/ 2435225 w 4852731"/>
                <a:gd name="connsiteY22" fmla="*/ 4112153 h 5864754"/>
                <a:gd name="connsiteX23" fmla="*/ 2130425 w 4852731"/>
                <a:gd name="connsiteY23" fmla="*/ 3654953 h 5864754"/>
                <a:gd name="connsiteX24" fmla="*/ 2054225 w 4852731"/>
                <a:gd name="connsiteY24" fmla="*/ 3350153 h 5864754"/>
                <a:gd name="connsiteX25" fmla="*/ 1978025 w 4852731"/>
                <a:gd name="connsiteY25" fmla="*/ 3121554 h 5864754"/>
                <a:gd name="connsiteX26" fmla="*/ 1978025 w 4852731"/>
                <a:gd name="connsiteY26" fmla="*/ 2664353 h 5864754"/>
                <a:gd name="connsiteX27" fmla="*/ 2587625 w 4852731"/>
                <a:gd name="connsiteY27" fmla="*/ 2207154 h 5864754"/>
                <a:gd name="connsiteX28" fmla="*/ 3197225 w 4852731"/>
                <a:gd name="connsiteY28" fmla="*/ 1902354 h 5864754"/>
                <a:gd name="connsiteX29" fmla="*/ 3121025 w 4852731"/>
                <a:gd name="connsiteY29" fmla="*/ 1368954 h 5864754"/>
                <a:gd name="connsiteX30" fmla="*/ 3425825 w 4852731"/>
                <a:gd name="connsiteY30" fmla="*/ 835554 h 5864754"/>
                <a:gd name="connsiteX31" fmla="*/ 3578225 w 4852731"/>
                <a:gd name="connsiteY31" fmla="*/ 606954 h 5864754"/>
                <a:gd name="connsiteX32" fmla="*/ 3502025 w 4852731"/>
                <a:gd name="connsiteY32" fmla="*/ 302154 h 5864754"/>
                <a:gd name="connsiteX33" fmla="*/ 3044825 w 4852731"/>
                <a:gd name="connsiteY33" fmla="*/ 225954 h 5864754"/>
                <a:gd name="connsiteX34" fmla="*/ 2130425 w 4852731"/>
                <a:gd name="connsiteY34" fmla="*/ 225954 h 5864754"/>
                <a:gd name="connsiteX35" fmla="*/ 1139825 w 4852731"/>
                <a:gd name="connsiteY35" fmla="*/ 225954 h 5864754"/>
                <a:gd name="connsiteX36" fmla="*/ 530225 w 4852731"/>
                <a:gd name="connsiteY36" fmla="*/ 225954 h 5864754"/>
                <a:gd name="connsiteX37" fmla="*/ 73025 w 4852731"/>
                <a:gd name="connsiteY37" fmla="*/ 378354 h 5864754"/>
                <a:gd name="connsiteX38" fmla="*/ 92075 w 4852731"/>
                <a:gd name="connsiteY38" fmla="*/ 783167 h 5864754"/>
                <a:gd name="connsiteX39" fmla="*/ 377827 w 4852731"/>
                <a:gd name="connsiteY39" fmla="*/ 2496078 h 5864754"/>
                <a:gd name="connsiteX40" fmla="*/ 377827 w 4852731"/>
                <a:gd name="connsiteY40" fmla="*/ 2496078 h 5864754"/>
                <a:gd name="connsiteX0" fmla="*/ 377827 w 4852731"/>
                <a:gd name="connsiteY0" fmla="*/ 2496078 h 5864754"/>
                <a:gd name="connsiteX1" fmla="*/ 377827 w 4852731"/>
                <a:gd name="connsiteY1" fmla="*/ 2572278 h 5864754"/>
                <a:gd name="connsiteX2" fmla="*/ 377827 w 4852731"/>
                <a:gd name="connsiteY2" fmla="*/ 2800878 h 5864754"/>
                <a:gd name="connsiteX3" fmla="*/ 377827 w 4852731"/>
                <a:gd name="connsiteY3" fmla="*/ 2953278 h 5864754"/>
                <a:gd name="connsiteX4" fmla="*/ 392576 w 4852731"/>
                <a:gd name="connsiteY4" fmla="*/ 3132716 h 5864754"/>
                <a:gd name="connsiteX5" fmla="*/ 407325 w 4852731"/>
                <a:gd name="connsiteY5" fmla="*/ 3206458 h 5864754"/>
                <a:gd name="connsiteX6" fmla="*/ 569557 w 4852731"/>
                <a:gd name="connsiteY6" fmla="*/ 3575167 h 5864754"/>
                <a:gd name="connsiteX7" fmla="*/ 643299 w 4852731"/>
                <a:gd name="connsiteY7" fmla="*/ 3737400 h 5864754"/>
                <a:gd name="connsiteX8" fmla="*/ 835028 w 4852731"/>
                <a:gd name="connsiteY8" fmla="*/ 4091361 h 5864754"/>
                <a:gd name="connsiteX9" fmla="*/ 967763 w 4852731"/>
                <a:gd name="connsiteY9" fmla="*/ 4297838 h 5864754"/>
                <a:gd name="connsiteX10" fmla="*/ 1115247 w 4852731"/>
                <a:gd name="connsiteY10" fmla="*/ 4548561 h 5864754"/>
                <a:gd name="connsiteX11" fmla="*/ 1321725 w 4852731"/>
                <a:gd name="connsiteY11" fmla="*/ 4799283 h 5864754"/>
                <a:gd name="connsiteX12" fmla="*/ 1444626 w 4852731"/>
                <a:gd name="connsiteY12" fmla="*/ 5010679 h 5864754"/>
                <a:gd name="connsiteX13" fmla="*/ 1597026 w 4852731"/>
                <a:gd name="connsiteY13" fmla="*/ 5239279 h 5864754"/>
                <a:gd name="connsiteX14" fmla="*/ 2282827 w 4852731"/>
                <a:gd name="connsiteY14" fmla="*/ 5620278 h 5864754"/>
                <a:gd name="connsiteX15" fmla="*/ 2885054 w 4852731"/>
                <a:gd name="connsiteY15" fmla="*/ 5595696 h 5864754"/>
                <a:gd name="connsiteX16" fmla="*/ 4568825 w 4852731"/>
                <a:gd name="connsiteY16" fmla="*/ 5864754 h 5864754"/>
                <a:gd name="connsiteX17" fmla="*/ 4721226 w 4852731"/>
                <a:gd name="connsiteY17" fmla="*/ 5255153 h 5864754"/>
                <a:gd name="connsiteX18" fmla="*/ 3654425 w 4852731"/>
                <a:gd name="connsiteY18" fmla="*/ 4493153 h 5864754"/>
                <a:gd name="connsiteX19" fmla="*/ 3959225 w 4852731"/>
                <a:gd name="connsiteY19" fmla="*/ 4035953 h 5864754"/>
                <a:gd name="connsiteX20" fmla="*/ 3578225 w 4852731"/>
                <a:gd name="connsiteY20" fmla="*/ 3731153 h 5864754"/>
                <a:gd name="connsiteX21" fmla="*/ 2892425 w 4852731"/>
                <a:gd name="connsiteY21" fmla="*/ 4340753 h 5864754"/>
                <a:gd name="connsiteX22" fmla="*/ 2435225 w 4852731"/>
                <a:gd name="connsiteY22" fmla="*/ 4112153 h 5864754"/>
                <a:gd name="connsiteX23" fmla="*/ 2130425 w 4852731"/>
                <a:gd name="connsiteY23" fmla="*/ 3654953 h 5864754"/>
                <a:gd name="connsiteX24" fmla="*/ 2054225 w 4852731"/>
                <a:gd name="connsiteY24" fmla="*/ 3350153 h 5864754"/>
                <a:gd name="connsiteX25" fmla="*/ 1978025 w 4852731"/>
                <a:gd name="connsiteY25" fmla="*/ 3121554 h 5864754"/>
                <a:gd name="connsiteX26" fmla="*/ 1978025 w 4852731"/>
                <a:gd name="connsiteY26" fmla="*/ 2664353 h 5864754"/>
                <a:gd name="connsiteX27" fmla="*/ 2587625 w 4852731"/>
                <a:gd name="connsiteY27" fmla="*/ 2207154 h 5864754"/>
                <a:gd name="connsiteX28" fmla="*/ 3197225 w 4852731"/>
                <a:gd name="connsiteY28" fmla="*/ 1902354 h 5864754"/>
                <a:gd name="connsiteX29" fmla="*/ 3121025 w 4852731"/>
                <a:gd name="connsiteY29" fmla="*/ 1368954 h 5864754"/>
                <a:gd name="connsiteX30" fmla="*/ 3425825 w 4852731"/>
                <a:gd name="connsiteY30" fmla="*/ 835554 h 5864754"/>
                <a:gd name="connsiteX31" fmla="*/ 3578225 w 4852731"/>
                <a:gd name="connsiteY31" fmla="*/ 606954 h 5864754"/>
                <a:gd name="connsiteX32" fmla="*/ 3502025 w 4852731"/>
                <a:gd name="connsiteY32" fmla="*/ 302154 h 5864754"/>
                <a:gd name="connsiteX33" fmla="*/ 3044825 w 4852731"/>
                <a:gd name="connsiteY33" fmla="*/ 225954 h 5864754"/>
                <a:gd name="connsiteX34" fmla="*/ 2130425 w 4852731"/>
                <a:gd name="connsiteY34" fmla="*/ 225954 h 5864754"/>
                <a:gd name="connsiteX35" fmla="*/ 1139825 w 4852731"/>
                <a:gd name="connsiteY35" fmla="*/ 225954 h 5864754"/>
                <a:gd name="connsiteX36" fmla="*/ 530225 w 4852731"/>
                <a:gd name="connsiteY36" fmla="*/ 225954 h 5864754"/>
                <a:gd name="connsiteX37" fmla="*/ 73025 w 4852731"/>
                <a:gd name="connsiteY37" fmla="*/ 378354 h 5864754"/>
                <a:gd name="connsiteX38" fmla="*/ 454026 w 4852731"/>
                <a:gd name="connsiteY38" fmla="*/ 911754 h 5864754"/>
                <a:gd name="connsiteX39" fmla="*/ 377827 w 4852731"/>
                <a:gd name="connsiteY39" fmla="*/ 2496078 h 5864754"/>
                <a:gd name="connsiteX40" fmla="*/ 377827 w 4852731"/>
                <a:gd name="connsiteY40" fmla="*/ 2496078 h 5864754"/>
                <a:gd name="connsiteX0" fmla="*/ 225426 w 4700330"/>
                <a:gd name="connsiteY0" fmla="*/ 2419878 h 5788554"/>
                <a:gd name="connsiteX1" fmla="*/ 225426 w 4700330"/>
                <a:gd name="connsiteY1" fmla="*/ 2496078 h 5788554"/>
                <a:gd name="connsiteX2" fmla="*/ 225426 w 4700330"/>
                <a:gd name="connsiteY2" fmla="*/ 2724678 h 5788554"/>
                <a:gd name="connsiteX3" fmla="*/ 225426 w 4700330"/>
                <a:gd name="connsiteY3" fmla="*/ 2877078 h 5788554"/>
                <a:gd name="connsiteX4" fmla="*/ 240175 w 4700330"/>
                <a:gd name="connsiteY4" fmla="*/ 3056516 h 5788554"/>
                <a:gd name="connsiteX5" fmla="*/ 254924 w 4700330"/>
                <a:gd name="connsiteY5" fmla="*/ 3130258 h 5788554"/>
                <a:gd name="connsiteX6" fmla="*/ 417156 w 4700330"/>
                <a:gd name="connsiteY6" fmla="*/ 3498967 h 5788554"/>
                <a:gd name="connsiteX7" fmla="*/ 490898 w 4700330"/>
                <a:gd name="connsiteY7" fmla="*/ 3661200 h 5788554"/>
                <a:gd name="connsiteX8" fmla="*/ 682627 w 4700330"/>
                <a:gd name="connsiteY8" fmla="*/ 4015161 h 5788554"/>
                <a:gd name="connsiteX9" fmla="*/ 815362 w 4700330"/>
                <a:gd name="connsiteY9" fmla="*/ 4221638 h 5788554"/>
                <a:gd name="connsiteX10" fmla="*/ 962846 w 4700330"/>
                <a:gd name="connsiteY10" fmla="*/ 4472361 h 5788554"/>
                <a:gd name="connsiteX11" fmla="*/ 1169324 w 4700330"/>
                <a:gd name="connsiteY11" fmla="*/ 4723083 h 5788554"/>
                <a:gd name="connsiteX12" fmla="*/ 1292225 w 4700330"/>
                <a:gd name="connsiteY12" fmla="*/ 4934479 h 5788554"/>
                <a:gd name="connsiteX13" fmla="*/ 1444625 w 4700330"/>
                <a:gd name="connsiteY13" fmla="*/ 5163079 h 5788554"/>
                <a:gd name="connsiteX14" fmla="*/ 2130426 w 4700330"/>
                <a:gd name="connsiteY14" fmla="*/ 5544078 h 5788554"/>
                <a:gd name="connsiteX15" fmla="*/ 2732653 w 4700330"/>
                <a:gd name="connsiteY15" fmla="*/ 5519496 h 5788554"/>
                <a:gd name="connsiteX16" fmla="*/ 4416424 w 4700330"/>
                <a:gd name="connsiteY16" fmla="*/ 5788554 h 5788554"/>
                <a:gd name="connsiteX17" fmla="*/ 4568825 w 4700330"/>
                <a:gd name="connsiteY17" fmla="*/ 5178953 h 5788554"/>
                <a:gd name="connsiteX18" fmla="*/ 3502024 w 4700330"/>
                <a:gd name="connsiteY18" fmla="*/ 4416953 h 5788554"/>
                <a:gd name="connsiteX19" fmla="*/ 3806824 w 4700330"/>
                <a:gd name="connsiteY19" fmla="*/ 3959753 h 5788554"/>
                <a:gd name="connsiteX20" fmla="*/ 3425824 w 4700330"/>
                <a:gd name="connsiteY20" fmla="*/ 3654953 h 5788554"/>
                <a:gd name="connsiteX21" fmla="*/ 2740024 w 4700330"/>
                <a:gd name="connsiteY21" fmla="*/ 4264553 h 5788554"/>
                <a:gd name="connsiteX22" fmla="*/ 2282824 w 4700330"/>
                <a:gd name="connsiteY22" fmla="*/ 4035953 h 5788554"/>
                <a:gd name="connsiteX23" fmla="*/ 1978024 w 4700330"/>
                <a:gd name="connsiteY23" fmla="*/ 3578753 h 5788554"/>
                <a:gd name="connsiteX24" fmla="*/ 1901824 w 4700330"/>
                <a:gd name="connsiteY24" fmla="*/ 3273953 h 5788554"/>
                <a:gd name="connsiteX25" fmla="*/ 1825624 w 4700330"/>
                <a:gd name="connsiteY25" fmla="*/ 3045354 h 5788554"/>
                <a:gd name="connsiteX26" fmla="*/ 1825624 w 4700330"/>
                <a:gd name="connsiteY26" fmla="*/ 2588153 h 5788554"/>
                <a:gd name="connsiteX27" fmla="*/ 2435224 w 4700330"/>
                <a:gd name="connsiteY27" fmla="*/ 2130954 h 5788554"/>
                <a:gd name="connsiteX28" fmla="*/ 3044824 w 4700330"/>
                <a:gd name="connsiteY28" fmla="*/ 1826154 h 5788554"/>
                <a:gd name="connsiteX29" fmla="*/ 2968624 w 4700330"/>
                <a:gd name="connsiteY29" fmla="*/ 1292754 h 5788554"/>
                <a:gd name="connsiteX30" fmla="*/ 3273424 w 4700330"/>
                <a:gd name="connsiteY30" fmla="*/ 759354 h 5788554"/>
                <a:gd name="connsiteX31" fmla="*/ 3425824 w 4700330"/>
                <a:gd name="connsiteY31" fmla="*/ 530754 h 5788554"/>
                <a:gd name="connsiteX32" fmla="*/ 3349624 w 4700330"/>
                <a:gd name="connsiteY32" fmla="*/ 225954 h 5788554"/>
                <a:gd name="connsiteX33" fmla="*/ 2892424 w 4700330"/>
                <a:gd name="connsiteY33" fmla="*/ 149754 h 5788554"/>
                <a:gd name="connsiteX34" fmla="*/ 1978024 w 4700330"/>
                <a:gd name="connsiteY34" fmla="*/ 149754 h 5788554"/>
                <a:gd name="connsiteX35" fmla="*/ 987424 w 4700330"/>
                <a:gd name="connsiteY35" fmla="*/ 149754 h 5788554"/>
                <a:gd name="connsiteX36" fmla="*/ 377824 w 4700330"/>
                <a:gd name="connsiteY36" fmla="*/ 149754 h 5788554"/>
                <a:gd name="connsiteX37" fmla="*/ 73025 w 4700330"/>
                <a:gd name="connsiteY37" fmla="*/ 378354 h 5788554"/>
                <a:gd name="connsiteX38" fmla="*/ 301625 w 4700330"/>
                <a:gd name="connsiteY38" fmla="*/ 835554 h 5788554"/>
                <a:gd name="connsiteX39" fmla="*/ 225426 w 4700330"/>
                <a:gd name="connsiteY39" fmla="*/ 2419878 h 5788554"/>
                <a:gd name="connsiteX40" fmla="*/ 225426 w 4700330"/>
                <a:gd name="connsiteY40" fmla="*/ 2419878 h 5788554"/>
                <a:gd name="connsiteX0" fmla="*/ 149227 w 4624131"/>
                <a:gd name="connsiteY0" fmla="*/ 2311398 h 5680074"/>
                <a:gd name="connsiteX1" fmla="*/ 149227 w 4624131"/>
                <a:gd name="connsiteY1" fmla="*/ 2387598 h 5680074"/>
                <a:gd name="connsiteX2" fmla="*/ 149227 w 4624131"/>
                <a:gd name="connsiteY2" fmla="*/ 2616198 h 5680074"/>
                <a:gd name="connsiteX3" fmla="*/ 149227 w 4624131"/>
                <a:gd name="connsiteY3" fmla="*/ 2768598 h 5680074"/>
                <a:gd name="connsiteX4" fmla="*/ 163976 w 4624131"/>
                <a:gd name="connsiteY4" fmla="*/ 2948036 h 5680074"/>
                <a:gd name="connsiteX5" fmla="*/ 178725 w 4624131"/>
                <a:gd name="connsiteY5" fmla="*/ 3021778 h 5680074"/>
                <a:gd name="connsiteX6" fmla="*/ 340957 w 4624131"/>
                <a:gd name="connsiteY6" fmla="*/ 3390487 h 5680074"/>
                <a:gd name="connsiteX7" fmla="*/ 414699 w 4624131"/>
                <a:gd name="connsiteY7" fmla="*/ 3552720 h 5680074"/>
                <a:gd name="connsiteX8" fmla="*/ 606428 w 4624131"/>
                <a:gd name="connsiteY8" fmla="*/ 3906681 h 5680074"/>
                <a:gd name="connsiteX9" fmla="*/ 739163 w 4624131"/>
                <a:gd name="connsiteY9" fmla="*/ 4113158 h 5680074"/>
                <a:gd name="connsiteX10" fmla="*/ 886647 w 4624131"/>
                <a:gd name="connsiteY10" fmla="*/ 4363881 h 5680074"/>
                <a:gd name="connsiteX11" fmla="*/ 1093125 w 4624131"/>
                <a:gd name="connsiteY11" fmla="*/ 4614603 h 5680074"/>
                <a:gd name="connsiteX12" fmla="*/ 1216026 w 4624131"/>
                <a:gd name="connsiteY12" fmla="*/ 4825999 h 5680074"/>
                <a:gd name="connsiteX13" fmla="*/ 1368426 w 4624131"/>
                <a:gd name="connsiteY13" fmla="*/ 5054599 h 5680074"/>
                <a:gd name="connsiteX14" fmla="*/ 2054227 w 4624131"/>
                <a:gd name="connsiteY14" fmla="*/ 5435598 h 5680074"/>
                <a:gd name="connsiteX15" fmla="*/ 2656454 w 4624131"/>
                <a:gd name="connsiteY15" fmla="*/ 5411016 h 5680074"/>
                <a:gd name="connsiteX16" fmla="*/ 4340225 w 4624131"/>
                <a:gd name="connsiteY16" fmla="*/ 5680074 h 5680074"/>
                <a:gd name="connsiteX17" fmla="*/ 4492626 w 4624131"/>
                <a:gd name="connsiteY17" fmla="*/ 5070473 h 5680074"/>
                <a:gd name="connsiteX18" fmla="*/ 3425825 w 4624131"/>
                <a:gd name="connsiteY18" fmla="*/ 4308473 h 5680074"/>
                <a:gd name="connsiteX19" fmla="*/ 3730625 w 4624131"/>
                <a:gd name="connsiteY19" fmla="*/ 3851273 h 5680074"/>
                <a:gd name="connsiteX20" fmla="*/ 3349625 w 4624131"/>
                <a:gd name="connsiteY20" fmla="*/ 3546473 h 5680074"/>
                <a:gd name="connsiteX21" fmla="*/ 2663825 w 4624131"/>
                <a:gd name="connsiteY21" fmla="*/ 4156073 h 5680074"/>
                <a:gd name="connsiteX22" fmla="*/ 2206625 w 4624131"/>
                <a:gd name="connsiteY22" fmla="*/ 3927473 h 5680074"/>
                <a:gd name="connsiteX23" fmla="*/ 1901825 w 4624131"/>
                <a:gd name="connsiteY23" fmla="*/ 3470273 h 5680074"/>
                <a:gd name="connsiteX24" fmla="*/ 1825625 w 4624131"/>
                <a:gd name="connsiteY24" fmla="*/ 3165473 h 5680074"/>
                <a:gd name="connsiteX25" fmla="*/ 1749425 w 4624131"/>
                <a:gd name="connsiteY25" fmla="*/ 2936874 h 5680074"/>
                <a:gd name="connsiteX26" fmla="*/ 1749425 w 4624131"/>
                <a:gd name="connsiteY26" fmla="*/ 2479673 h 5680074"/>
                <a:gd name="connsiteX27" fmla="*/ 2359025 w 4624131"/>
                <a:gd name="connsiteY27" fmla="*/ 2022474 h 5680074"/>
                <a:gd name="connsiteX28" fmla="*/ 2968625 w 4624131"/>
                <a:gd name="connsiteY28" fmla="*/ 1717674 h 5680074"/>
                <a:gd name="connsiteX29" fmla="*/ 2892425 w 4624131"/>
                <a:gd name="connsiteY29" fmla="*/ 1184274 h 5680074"/>
                <a:gd name="connsiteX30" fmla="*/ 3197225 w 4624131"/>
                <a:gd name="connsiteY30" fmla="*/ 650874 h 5680074"/>
                <a:gd name="connsiteX31" fmla="*/ 3349625 w 4624131"/>
                <a:gd name="connsiteY31" fmla="*/ 422274 h 5680074"/>
                <a:gd name="connsiteX32" fmla="*/ 3273425 w 4624131"/>
                <a:gd name="connsiteY32" fmla="*/ 117474 h 5680074"/>
                <a:gd name="connsiteX33" fmla="*/ 2816225 w 4624131"/>
                <a:gd name="connsiteY33" fmla="*/ 41274 h 5680074"/>
                <a:gd name="connsiteX34" fmla="*/ 1901825 w 4624131"/>
                <a:gd name="connsiteY34" fmla="*/ 41274 h 5680074"/>
                <a:gd name="connsiteX35" fmla="*/ 911225 w 4624131"/>
                <a:gd name="connsiteY35" fmla="*/ 41274 h 5680074"/>
                <a:gd name="connsiteX36" fmla="*/ 301625 w 4624131"/>
                <a:gd name="connsiteY36" fmla="*/ 41274 h 5680074"/>
                <a:gd name="connsiteX37" fmla="*/ 73025 w 4624131"/>
                <a:gd name="connsiteY37" fmla="*/ 422274 h 5680074"/>
                <a:gd name="connsiteX38" fmla="*/ 225426 w 4624131"/>
                <a:gd name="connsiteY38" fmla="*/ 727074 h 5680074"/>
                <a:gd name="connsiteX39" fmla="*/ 149227 w 4624131"/>
                <a:gd name="connsiteY39" fmla="*/ 2311398 h 5680074"/>
                <a:gd name="connsiteX40" fmla="*/ 149227 w 4624131"/>
                <a:gd name="connsiteY40" fmla="*/ 2311398 h 5680074"/>
                <a:gd name="connsiteX0" fmla="*/ 76202 w 4551106"/>
                <a:gd name="connsiteY0" fmla="*/ 2311398 h 5680074"/>
                <a:gd name="connsiteX1" fmla="*/ 76202 w 4551106"/>
                <a:gd name="connsiteY1" fmla="*/ 2387598 h 5680074"/>
                <a:gd name="connsiteX2" fmla="*/ 76202 w 4551106"/>
                <a:gd name="connsiteY2" fmla="*/ 2616198 h 5680074"/>
                <a:gd name="connsiteX3" fmla="*/ 76202 w 4551106"/>
                <a:gd name="connsiteY3" fmla="*/ 2768598 h 5680074"/>
                <a:gd name="connsiteX4" fmla="*/ 90951 w 4551106"/>
                <a:gd name="connsiteY4" fmla="*/ 2948036 h 5680074"/>
                <a:gd name="connsiteX5" fmla="*/ 105700 w 4551106"/>
                <a:gd name="connsiteY5" fmla="*/ 3021778 h 5680074"/>
                <a:gd name="connsiteX6" fmla="*/ 267932 w 4551106"/>
                <a:gd name="connsiteY6" fmla="*/ 3390487 h 5680074"/>
                <a:gd name="connsiteX7" fmla="*/ 341674 w 4551106"/>
                <a:gd name="connsiteY7" fmla="*/ 3552720 h 5680074"/>
                <a:gd name="connsiteX8" fmla="*/ 533403 w 4551106"/>
                <a:gd name="connsiteY8" fmla="*/ 3906681 h 5680074"/>
                <a:gd name="connsiteX9" fmla="*/ 666138 w 4551106"/>
                <a:gd name="connsiteY9" fmla="*/ 4113158 h 5680074"/>
                <a:gd name="connsiteX10" fmla="*/ 813622 w 4551106"/>
                <a:gd name="connsiteY10" fmla="*/ 4363881 h 5680074"/>
                <a:gd name="connsiteX11" fmla="*/ 1020100 w 4551106"/>
                <a:gd name="connsiteY11" fmla="*/ 4614603 h 5680074"/>
                <a:gd name="connsiteX12" fmla="*/ 1143001 w 4551106"/>
                <a:gd name="connsiteY12" fmla="*/ 4825999 h 5680074"/>
                <a:gd name="connsiteX13" fmla="*/ 1295401 w 4551106"/>
                <a:gd name="connsiteY13" fmla="*/ 5054599 h 5680074"/>
                <a:gd name="connsiteX14" fmla="*/ 1981202 w 4551106"/>
                <a:gd name="connsiteY14" fmla="*/ 5435598 h 5680074"/>
                <a:gd name="connsiteX15" fmla="*/ 2583429 w 4551106"/>
                <a:gd name="connsiteY15" fmla="*/ 5411016 h 5680074"/>
                <a:gd name="connsiteX16" fmla="*/ 4267200 w 4551106"/>
                <a:gd name="connsiteY16" fmla="*/ 5680074 h 5680074"/>
                <a:gd name="connsiteX17" fmla="*/ 4419601 w 4551106"/>
                <a:gd name="connsiteY17" fmla="*/ 5070473 h 5680074"/>
                <a:gd name="connsiteX18" fmla="*/ 3352800 w 4551106"/>
                <a:gd name="connsiteY18" fmla="*/ 4308473 h 5680074"/>
                <a:gd name="connsiteX19" fmla="*/ 3657600 w 4551106"/>
                <a:gd name="connsiteY19" fmla="*/ 3851273 h 5680074"/>
                <a:gd name="connsiteX20" fmla="*/ 3276600 w 4551106"/>
                <a:gd name="connsiteY20" fmla="*/ 3546473 h 5680074"/>
                <a:gd name="connsiteX21" fmla="*/ 2590800 w 4551106"/>
                <a:gd name="connsiteY21" fmla="*/ 4156073 h 5680074"/>
                <a:gd name="connsiteX22" fmla="*/ 2133600 w 4551106"/>
                <a:gd name="connsiteY22" fmla="*/ 3927473 h 5680074"/>
                <a:gd name="connsiteX23" fmla="*/ 1828800 w 4551106"/>
                <a:gd name="connsiteY23" fmla="*/ 3470273 h 5680074"/>
                <a:gd name="connsiteX24" fmla="*/ 1752600 w 4551106"/>
                <a:gd name="connsiteY24" fmla="*/ 3165473 h 5680074"/>
                <a:gd name="connsiteX25" fmla="*/ 1676400 w 4551106"/>
                <a:gd name="connsiteY25" fmla="*/ 2936874 h 5680074"/>
                <a:gd name="connsiteX26" fmla="*/ 1676400 w 4551106"/>
                <a:gd name="connsiteY26" fmla="*/ 2479673 h 5680074"/>
                <a:gd name="connsiteX27" fmla="*/ 2286000 w 4551106"/>
                <a:gd name="connsiteY27" fmla="*/ 2022474 h 5680074"/>
                <a:gd name="connsiteX28" fmla="*/ 2895600 w 4551106"/>
                <a:gd name="connsiteY28" fmla="*/ 1717674 h 5680074"/>
                <a:gd name="connsiteX29" fmla="*/ 2819400 w 4551106"/>
                <a:gd name="connsiteY29" fmla="*/ 1184274 h 5680074"/>
                <a:gd name="connsiteX30" fmla="*/ 3124200 w 4551106"/>
                <a:gd name="connsiteY30" fmla="*/ 650874 h 5680074"/>
                <a:gd name="connsiteX31" fmla="*/ 3276600 w 4551106"/>
                <a:gd name="connsiteY31" fmla="*/ 422274 h 5680074"/>
                <a:gd name="connsiteX32" fmla="*/ 3200400 w 4551106"/>
                <a:gd name="connsiteY32" fmla="*/ 117474 h 5680074"/>
                <a:gd name="connsiteX33" fmla="*/ 2743200 w 4551106"/>
                <a:gd name="connsiteY33" fmla="*/ 41274 h 5680074"/>
                <a:gd name="connsiteX34" fmla="*/ 1828800 w 4551106"/>
                <a:gd name="connsiteY34" fmla="*/ 41274 h 5680074"/>
                <a:gd name="connsiteX35" fmla="*/ 838200 w 4551106"/>
                <a:gd name="connsiteY35" fmla="*/ 41274 h 5680074"/>
                <a:gd name="connsiteX36" fmla="*/ 228600 w 4551106"/>
                <a:gd name="connsiteY36" fmla="*/ 41274 h 5680074"/>
                <a:gd name="connsiteX37" fmla="*/ 0 w 4551106"/>
                <a:gd name="connsiteY37" fmla="*/ 422274 h 5680074"/>
                <a:gd name="connsiteX38" fmla="*/ 152401 w 4551106"/>
                <a:gd name="connsiteY38" fmla="*/ 727074 h 5680074"/>
                <a:gd name="connsiteX39" fmla="*/ 76202 w 4551106"/>
                <a:gd name="connsiteY39" fmla="*/ 2311398 h 5680074"/>
                <a:gd name="connsiteX40" fmla="*/ 76202 w 4551106"/>
                <a:gd name="connsiteY40" fmla="*/ 2311398 h 5680074"/>
                <a:gd name="connsiteX0" fmla="*/ 76202 w 4551106"/>
                <a:gd name="connsiteY0" fmla="*/ 2311398 h 5680074"/>
                <a:gd name="connsiteX1" fmla="*/ 76202 w 4551106"/>
                <a:gd name="connsiteY1" fmla="*/ 2387598 h 5680074"/>
                <a:gd name="connsiteX2" fmla="*/ 76202 w 4551106"/>
                <a:gd name="connsiteY2" fmla="*/ 2616198 h 5680074"/>
                <a:gd name="connsiteX3" fmla="*/ 76202 w 4551106"/>
                <a:gd name="connsiteY3" fmla="*/ 2768598 h 5680074"/>
                <a:gd name="connsiteX4" fmla="*/ 90951 w 4551106"/>
                <a:gd name="connsiteY4" fmla="*/ 2948036 h 5680074"/>
                <a:gd name="connsiteX5" fmla="*/ 105700 w 4551106"/>
                <a:gd name="connsiteY5" fmla="*/ 3021778 h 5680074"/>
                <a:gd name="connsiteX6" fmla="*/ 267932 w 4551106"/>
                <a:gd name="connsiteY6" fmla="*/ 3390487 h 5680074"/>
                <a:gd name="connsiteX7" fmla="*/ 341674 w 4551106"/>
                <a:gd name="connsiteY7" fmla="*/ 3552720 h 5680074"/>
                <a:gd name="connsiteX8" fmla="*/ 533403 w 4551106"/>
                <a:gd name="connsiteY8" fmla="*/ 3906681 h 5680074"/>
                <a:gd name="connsiteX9" fmla="*/ 666138 w 4551106"/>
                <a:gd name="connsiteY9" fmla="*/ 4113158 h 5680074"/>
                <a:gd name="connsiteX10" fmla="*/ 813622 w 4551106"/>
                <a:gd name="connsiteY10" fmla="*/ 4363881 h 5680074"/>
                <a:gd name="connsiteX11" fmla="*/ 1020100 w 4551106"/>
                <a:gd name="connsiteY11" fmla="*/ 4614603 h 5680074"/>
                <a:gd name="connsiteX12" fmla="*/ 1143001 w 4551106"/>
                <a:gd name="connsiteY12" fmla="*/ 4825999 h 5680074"/>
                <a:gd name="connsiteX13" fmla="*/ 1295401 w 4551106"/>
                <a:gd name="connsiteY13" fmla="*/ 5054599 h 5680074"/>
                <a:gd name="connsiteX14" fmla="*/ 1981202 w 4551106"/>
                <a:gd name="connsiteY14" fmla="*/ 5435598 h 5680074"/>
                <a:gd name="connsiteX15" fmla="*/ 2583429 w 4551106"/>
                <a:gd name="connsiteY15" fmla="*/ 5411016 h 5680074"/>
                <a:gd name="connsiteX16" fmla="*/ 4267200 w 4551106"/>
                <a:gd name="connsiteY16" fmla="*/ 5680074 h 5680074"/>
                <a:gd name="connsiteX17" fmla="*/ 4419601 w 4551106"/>
                <a:gd name="connsiteY17" fmla="*/ 5070473 h 5680074"/>
                <a:gd name="connsiteX18" fmla="*/ 3352800 w 4551106"/>
                <a:gd name="connsiteY18" fmla="*/ 4308473 h 5680074"/>
                <a:gd name="connsiteX19" fmla="*/ 3657600 w 4551106"/>
                <a:gd name="connsiteY19" fmla="*/ 3851273 h 5680074"/>
                <a:gd name="connsiteX20" fmla="*/ 3276600 w 4551106"/>
                <a:gd name="connsiteY20" fmla="*/ 3546473 h 5680074"/>
                <a:gd name="connsiteX21" fmla="*/ 2590800 w 4551106"/>
                <a:gd name="connsiteY21" fmla="*/ 4156073 h 5680074"/>
                <a:gd name="connsiteX22" fmla="*/ 2133600 w 4551106"/>
                <a:gd name="connsiteY22" fmla="*/ 3927473 h 5680074"/>
                <a:gd name="connsiteX23" fmla="*/ 1828800 w 4551106"/>
                <a:gd name="connsiteY23" fmla="*/ 3470273 h 5680074"/>
                <a:gd name="connsiteX24" fmla="*/ 1752600 w 4551106"/>
                <a:gd name="connsiteY24" fmla="*/ 3165473 h 5680074"/>
                <a:gd name="connsiteX25" fmla="*/ 1676400 w 4551106"/>
                <a:gd name="connsiteY25" fmla="*/ 2936874 h 5680074"/>
                <a:gd name="connsiteX26" fmla="*/ 1676400 w 4551106"/>
                <a:gd name="connsiteY26" fmla="*/ 2479673 h 5680074"/>
                <a:gd name="connsiteX27" fmla="*/ 2286000 w 4551106"/>
                <a:gd name="connsiteY27" fmla="*/ 2022474 h 5680074"/>
                <a:gd name="connsiteX28" fmla="*/ 2895600 w 4551106"/>
                <a:gd name="connsiteY28" fmla="*/ 1717674 h 5680074"/>
                <a:gd name="connsiteX29" fmla="*/ 2819400 w 4551106"/>
                <a:gd name="connsiteY29" fmla="*/ 1184274 h 5680074"/>
                <a:gd name="connsiteX30" fmla="*/ 3124200 w 4551106"/>
                <a:gd name="connsiteY30" fmla="*/ 650874 h 5680074"/>
                <a:gd name="connsiteX31" fmla="*/ 3276600 w 4551106"/>
                <a:gd name="connsiteY31" fmla="*/ 422274 h 5680074"/>
                <a:gd name="connsiteX32" fmla="*/ 3200400 w 4551106"/>
                <a:gd name="connsiteY32" fmla="*/ 117474 h 5680074"/>
                <a:gd name="connsiteX33" fmla="*/ 2743200 w 4551106"/>
                <a:gd name="connsiteY33" fmla="*/ 41274 h 5680074"/>
                <a:gd name="connsiteX34" fmla="*/ 1828800 w 4551106"/>
                <a:gd name="connsiteY34" fmla="*/ 41274 h 5680074"/>
                <a:gd name="connsiteX35" fmla="*/ 838200 w 4551106"/>
                <a:gd name="connsiteY35" fmla="*/ 41274 h 5680074"/>
                <a:gd name="connsiteX36" fmla="*/ 228600 w 4551106"/>
                <a:gd name="connsiteY36" fmla="*/ 41274 h 5680074"/>
                <a:gd name="connsiteX37" fmla="*/ 0 w 4551106"/>
                <a:gd name="connsiteY37" fmla="*/ 422274 h 5680074"/>
                <a:gd name="connsiteX38" fmla="*/ 152401 w 4551106"/>
                <a:gd name="connsiteY38" fmla="*/ 727074 h 5680074"/>
                <a:gd name="connsiteX39" fmla="*/ 76202 w 4551106"/>
                <a:gd name="connsiteY39" fmla="*/ 2311398 h 5680074"/>
                <a:gd name="connsiteX40" fmla="*/ 76202 w 4551106"/>
                <a:gd name="connsiteY40" fmla="*/ 2311398 h 5680074"/>
                <a:gd name="connsiteX0" fmla="*/ 76202 w 4551106"/>
                <a:gd name="connsiteY0" fmla="*/ 2311398 h 5680074"/>
                <a:gd name="connsiteX1" fmla="*/ 76202 w 4551106"/>
                <a:gd name="connsiteY1" fmla="*/ 2616198 h 5680074"/>
                <a:gd name="connsiteX2" fmla="*/ 76202 w 4551106"/>
                <a:gd name="connsiteY2" fmla="*/ 2768598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76202 w 4551106"/>
                <a:gd name="connsiteY38" fmla="*/ 2311398 h 5680074"/>
                <a:gd name="connsiteX39" fmla="*/ 76202 w 4551106"/>
                <a:gd name="connsiteY39" fmla="*/ 2311398 h 5680074"/>
                <a:gd name="connsiteX0" fmla="*/ 152399 w 4551106"/>
                <a:gd name="connsiteY0" fmla="*/ 1717674 h 5680074"/>
                <a:gd name="connsiteX1" fmla="*/ 76202 w 4551106"/>
                <a:gd name="connsiteY1" fmla="*/ 2616198 h 5680074"/>
                <a:gd name="connsiteX2" fmla="*/ 76202 w 4551106"/>
                <a:gd name="connsiteY2" fmla="*/ 2768598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76202 w 4551106"/>
                <a:gd name="connsiteY38" fmla="*/ 2311398 h 5680074"/>
                <a:gd name="connsiteX39" fmla="*/ 152399 w 4551106"/>
                <a:gd name="connsiteY39" fmla="*/ 1717674 h 5680074"/>
                <a:gd name="connsiteX0" fmla="*/ 152399 w 4551106"/>
                <a:gd name="connsiteY0" fmla="*/ 1717674 h 5680074"/>
                <a:gd name="connsiteX1" fmla="*/ 76202 w 4551106"/>
                <a:gd name="connsiteY1" fmla="*/ 2616198 h 5680074"/>
                <a:gd name="connsiteX2" fmla="*/ 76202 w 4551106"/>
                <a:gd name="connsiteY2" fmla="*/ 2768598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152399 w 4551106"/>
                <a:gd name="connsiteY38" fmla="*/ 1717674 h 5680074"/>
                <a:gd name="connsiteX0" fmla="*/ 228599 w 4551106"/>
                <a:gd name="connsiteY0" fmla="*/ 1489074 h 5680074"/>
                <a:gd name="connsiteX1" fmla="*/ 76202 w 4551106"/>
                <a:gd name="connsiteY1" fmla="*/ 2616198 h 5680074"/>
                <a:gd name="connsiteX2" fmla="*/ 76202 w 4551106"/>
                <a:gd name="connsiteY2" fmla="*/ 2768598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228599 w 4551106"/>
                <a:gd name="connsiteY38" fmla="*/ 1489074 h 5680074"/>
                <a:gd name="connsiteX0" fmla="*/ 228599 w 4551106"/>
                <a:gd name="connsiteY0" fmla="*/ 1489074 h 5680074"/>
                <a:gd name="connsiteX1" fmla="*/ 76199 w 4551106"/>
                <a:gd name="connsiteY1" fmla="*/ 2098674 h 5680074"/>
                <a:gd name="connsiteX2" fmla="*/ 76202 w 4551106"/>
                <a:gd name="connsiteY2" fmla="*/ 2768598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228599 w 4551106"/>
                <a:gd name="connsiteY38" fmla="*/ 1489074 h 5680074"/>
                <a:gd name="connsiteX0" fmla="*/ 228599 w 4551106"/>
                <a:gd name="connsiteY0" fmla="*/ 1489074 h 5680074"/>
                <a:gd name="connsiteX1" fmla="*/ 76199 w 4551106"/>
                <a:gd name="connsiteY1" fmla="*/ 2098674 h 5680074"/>
                <a:gd name="connsiteX2" fmla="*/ 152399 w 4551106"/>
                <a:gd name="connsiteY2" fmla="*/ 2555874 h 5680074"/>
                <a:gd name="connsiteX3" fmla="*/ 90951 w 4551106"/>
                <a:gd name="connsiteY3" fmla="*/ 2948036 h 5680074"/>
                <a:gd name="connsiteX4" fmla="*/ 105700 w 4551106"/>
                <a:gd name="connsiteY4" fmla="*/ 3021778 h 5680074"/>
                <a:gd name="connsiteX5" fmla="*/ 267932 w 4551106"/>
                <a:gd name="connsiteY5" fmla="*/ 3390487 h 5680074"/>
                <a:gd name="connsiteX6" fmla="*/ 341674 w 4551106"/>
                <a:gd name="connsiteY6" fmla="*/ 3552720 h 5680074"/>
                <a:gd name="connsiteX7" fmla="*/ 533403 w 4551106"/>
                <a:gd name="connsiteY7" fmla="*/ 3906681 h 5680074"/>
                <a:gd name="connsiteX8" fmla="*/ 666138 w 4551106"/>
                <a:gd name="connsiteY8" fmla="*/ 4113158 h 5680074"/>
                <a:gd name="connsiteX9" fmla="*/ 813622 w 4551106"/>
                <a:gd name="connsiteY9" fmla="*/ 4363881 h 5680074"/>
                <a:gd name="connsiteX10" fmla="*/ 1020100 w 4551106"/>
                <a:gd name="connsiteY10" fmla="*/ 4614603 h 5680074"/>
                <a:gd name="connsiteX11" fmla="*/ 1143001 w 4551106"/>
                <a:gd name="connsiteY11" fmla="*/ 4825999 h 5680074"/>
                <a:gd name="connsiteX12" fmla="*/ 1295401 w 4551106"/>
                <a:gd name="connsiteY12" fmla="*/ 5054599 h 5680074"/>
                <a:gd name="connsiteX13" fmla="*/ 1981202 w 4551106"/>
                <a:gd name="connsiteY13" fmla="*/ 5435598 h 5680074"/>
                <a:gd name="connsiteX14" fmla="*/ 2583429 w 4551106"/>
                <a:gd name="connsiteY14" fmla="*/ 5411016 h 5680074"/>
                <a:gd name="connsiteX15" fmla="*/ 4267200 w 4551106"/>
                <a:gd name="connsiteY15" fmla="*/ 5680074 h 5680074"/>
                <a:gd name="connsiteX16" fmla="*/ 4419601 w 4551106"/>
                <a:gd name="connsiteY16" fmla="*/ 5070473 h 5680074"/>
                <a:gd name="connsiteX17" fmla="*/ 3352800 w 4551106"/>
                <a:gd name="connsiteY17" fmla="*/ 4308473 h 5680074"/>
                <a:gd name="connsiteX18" fmla="*/ 3657600 w 4551106"/>
                <a:gd name="connsiteY18" fmla="*/ 3851273 h 5680074"/>
                <a:gd name="connsiteX19" fmla="*/ 3276600 w 4551106"/>
                <a:gd name="connsiteY19" fmla="*/ 3546473 h 5680074"/>
                <a:gd name="connsiteX20" fmla="*/ 2590800 w 4551106"/>
                <a:gd name="connsiteY20" fmla="*/ 4156073 h 5680074"/>
                <a:gd name="connsiteX21" fmla="*/ 2133600 w 4551106"/>
                <a:gd name="connsiteY21" fmla="*/ 3927473 h 5680074"/>
                <a:gd name="connsiteX22" fmla="*/ 1828800 w 4551106"/>
                <a:gd name="connsiteY22" fmla="*/ 3470273 h 5680074"/>
                <a:gd name="connsiteX23" fmla="*/ 1752600 w 4551106"/>
                <a:gd name="connsiteY23" fmla="*/ 3165473 h 5680074"/>
                <a:gd name="connsiteX24" fmla="*/ 1676400 w 4551106"/>
                <a:gd name="connsiteY24" fmla="*/ 2936874 h 5680074"/>
                <a:gd name="connsiteX25" fmla="*/ 1676400 w 4551106"/>
                <a:gd name="connsiteY25" fmla="*/ 2479673 h 5680074"/>
                <a:gd name="connsiteX26" fmla="*/ 2286000 w 4551106"/>
                <a:gd name="connsiteY26" fmla="*/ 2022474 h 5680074"/>
                <a:gd name="connsiteX27" fmla="*/ 2895600 w 4551106"/>
                <a:gd name="connsiteY27" fmla="*/ 1717674 h 5680074"/>
                <a:gd name="connsiteX28" fmla="*/ 2819400 w 4551106"/>
                <a:gd name="connsiteY28" fmla="*/ 1184274 h 5680074"/>
                <a:gd name="connsiteX29" fmla="*/ 3124200 w 4551106"/>
                <a:gd name="connsiteY29" fmla="*/ 650874 h 5680074"/>
                <a:gd name="connsiteX30" fmla="*/ 3276600 w 4551106"/>
                <a:gd name="connsiteY30" fmla="*/ 422274 h 5680074"/>
                <a:gd name="connsiteX31" fmla="*/ 3200400 w 4551106"/>
                <a:gd name="connsiteY31" fmla="*/ 117474 h 5680074"/>
                <a:gd name="connsiteX32" fmla="*/ 2743200 w 4551106"/>
                <a:gd name="connsiteY32" fmla="*/ 41274 h 5680074"/>
                <a:gd name="connsiteX33" fmla="*/ 1828800 w 4551106"/>
                <a:gd name="connsiteY33" fmla="*/ 41274 h 5680074"/>
                <a:gd name="connsiteX34" fmla="*/ 838200 w 4551106"/>
                <a:gd name="connsiteY34" fmla="*/ 41274 h 5680074"/>
                <a:gd name="connsiteX35" fmla="*/ 228600 w 4551106"/>
                <a:gd name="connsiteY35" fmla="*/ 41274 h 5680074"/>
                <a:gd name="connsiteX36" fmla="*/ 0 w 4551106"/>
                <a:gd name="connsiteY36" fmla="*/ 422274 h 5680074"/>
                <a:gd name="connsiteX37" fmla="*/ 152401 w 4551106"/>
                <a:gd name="connsiteY37" fmla="*/ 727074 h 5680074"/>
                <a:gd name="connsiteX38" fmla="*/ 228599 w 4551106"/>
                <a:gd name="connsiteY38" fmla="*/ 1489074 h 5680074"/>
                <a:gd name="connsiteX0" fmla="*/ 228599 w 4551106"/>
                <a:gd name="connsiteY0" fmla="*/ 1489074 h 5680074"/>
                <a:gd name="connsiteX1" fmla="*/ 76199 w 4551106"/>
                <a:gd name="connsiteY1" fmla="*/ 2098674 h 5680074"/>
                <a:gd name="connsiteX2" fmla="*/ 152399 w 4551106"/>
                <a:gd name="connsiteY2" fmla="*/ 2555874 h 5680074"/>
                <a:gd name="connsiteX3" fmla="*/ 90951 w 4551106"/>
                <a:gd name="connsiteY3" fmla="*/ 2948036 h 5680074"/>
                <a:gd name="connsiteX4" fmla="*/ 267932 w 4551106"/>
                <a:gd name="connsiteY4" fmla="*/ 3390487 h 5680074"/>
                <a:gd name="connsiteX5" fmla="*/ 341674 w 4551106"/>
                <a:gd name="connsiteY5" fmla="*/ 3552720 h 5680074"/>
                <a:gd name="connsiteX6" fmla="*/ 533403 w 4551106"/>
                <a:gd name="connsiteY6" fmla="*/ 3906681 h 5680074"/>
                <a:gd name="connsiteX7" fmla="*/ 666138 w 4551106"/>
                <a:gd name="connsiteY7" fmla="*/ 4113158 h 5680074"/>
                <a:gd name="connsiteX8" fmla="*/ 813622 w 4551106"/>
                <a:gd name="connsiteY8" fmla="*/ 4363881 h 5680074"/>
                <a:gd name="connsiteX9" fmla="*/ 1020100 w 4551106"/>
                <a:gd name="connsiteY9" fmla="*/ 4614603 h 5680074"/>
                <a:gd name="connsiteX10" fmla="*/ 1143001 w 4551106"/>
                <a:gd name="connsiteY10" fmla="*/ 4825999 h 5680074"/>
                <a:gd name="connsiteX11" fmla="*/ 1295401 w 4551106"/>
                <a:gd name="connsiteY11" fmla="*/ 5054599 h 5680074"/>
                <a:gd name="connsiteX12" fmla="*/ 1981202 w 4551106"/>
                <a:gd name="connsiteY12" fmla="*/ 5435598 h 5680074"/>
                <a:gd name="connsiteX13" fmla="*/ 2583429 w 4551106"/>
                <a:gd name="connsiteY13" fmla="*/ 5411016 h 5680074"/>
                <a:gd name="connsiteX14" fmla="*/ 4267200 w 4551106"/>
                <a:gd name="connsiteY14" fmla="*/ 5680074 h 5680074"/>
                <a:gd name="connsiteX15" fmla="*/ 4419601 w 4551106"/>
                <a:gd name="connsiteY15" fmla="*/ 5070473 h 5680074"/>
                <a:gd name="connsiteX16" fmla="*/ 3352800 w 4551106"/>
                <a:gd name="connsiteY16" fmla="*/ 4308473 h 5680074"/>
                <a:gd name="connsiteX17" fmla="*/ 3657600 w 4551106"/>
                <a:gd name="connsiteY17" fmla="*/ 3851273 h 5680074"/>
                <a:gd name="connsiteX18" fmla="*/ 3276600 w 4551106"/>
                <a:gd name="connsiteY18" fmla="*/ 3546473 h 5680074"/>
                <a:gd name="connsiteX19" fmla="*/ 2590800 w 4551106"/>
                <a:gd name="connsiteY19" fmla="*/ 4156073 h 5680074"/>
                <a:gd name="connsiteX20" fmla="*/ 2133600 w 4551106"/>
                <a:gd name="connsiteY20" fmla="*/ 3927473 h 5680074"/>
                <a:gd name="connsiteX21" fmla="*/ 1828800 w 4551106"/>
                <a:gd name="connsiteY21" fmla="*/ 3470273 h 5680074"/>
                <a:gd name="connsiteX22" fmla="*/ 1752600 w 4551106"/>
                <a:gd name="connsiteY22" fmla="*/ 3165473 h 5680074"/>
                <a:gd name="connsiteX23" fmla="*/ 1676400 w 4551106"/>
                <a:gd name="connsiteY23" fmla="*/ 2936874 h 5680074"/>
                <a:gd name="connsiteX24" fmla="*/ 1676400 w 4551106"/>
                <a:gd name="connsiteY24" fmla="*/ 2479673 h 5680074"/>
                <a:gd name="connsiteX25" fmla="*/ 2286000 w 4551106"/>
                <a:gd name="connsiteY25" fmla="*/ 2022474 h 5680074"/>
                <a:gd name="connsiteX26" fmla="*/ 2895600 w 4551106"/>
                <a:gd name="connsiteY26" fmla="*/ 1717674 h 5680074"/>
                <a:gd name="connsiteX27" fmla="*/ 2819400 w 4551106"/>
                <a:gd name="connsiteY27" fmla="*/ 1184274 h 5680074"/>
                <a:gd name="connsiteX28" fmla="*/ 3124200 w 4551106"/>
                <a:gd name="connsiteY28" fmla="*/ 650874 h 5680074"/>
                <a:gd name="connsiteX29" fmla="*/ 3276600 w 4551106"/>
                <a:gd name="connsiteY29" fmla="*/ 422274 h 5680074"/>
                <a:gd name="connsiteX30" fmla="*/ 3200400 w 4551106"/>
                <a:gd name="connsiteY30" fmla="*/ 117474 h 5680074"/>
                <a:gd name="connsiteX31" fmla="*/ 2743200 w 4551106"/>
                <a:gd name="connsiteY31" fmla="*/ 41274 h 5680074"/>
                <a:gd name="connsiteX32" fmla="*/ 1828800 w 4551106"/>
                <a:gd name="connsiteY32" fmla="*/ 41274 h 5680074"/>
                <a:gd name="connsiteX33" fmla="*/ 838200 w 4551106"/>
                <a:gd name="connsiteY33" fmla="*/ 41274 h 5680074"/>
                <a:gd name="connsiteX34" fmla="*/ 228600 w 4551106"/>
                <a:gd name="connsiteY34" fmla="*/ 41274 h 5680074"/>
                <a:gd name="connsiteX35" fmla="*/ 0 w 4551106"/>
                <a:gd name="connsiteY35" fmla="*/ 422274 h 5680074"/>
                <a:gd name="connsiteX36" fmla="*/ 152401 w 4551106"/>
                <a:gd name="connsiteY36" fmla="*/ 727074 h 5680074"/>
                <a:gd name="connsiteX37" fmla="*/ 228599 w 4551106"/>
                <a:gd name="connsiteY37" fmla="*/ 1489074 h 5680074"/>
                <a:gd name="connsiteX0" fmla="*/ 236141 w 4558648"/>
                <a:gd name="connsiteY0" fmla="*/ 1489074 h 5680074"/>
                <a:gd name="connsiteX1" fmla="*/ 83741 w 4558648"/>
                <a:gd name="connsiteY1" fmla="*/ 2098674 h 5680074"/>
                <a:gd name="connsiteX2" fmla="*/ 7541 w 4558648"/>
                <a:gd name="connsiteY2" fmla="*/ 2479674 h 5680074"/>
                <a:gd name="connsiteX3" fmla="*/ 98493 w 4558648"/>
                <a:gd name="connsiteY3" fmla="*/ 2948036 h 5680074"/>
                <a:gd name="connsiteX4" fmla="*/ 275474 w 4558648"/>
                <a:gd name="connsiteY4" fmla="*/ 3390487 h 5680074"/>
                <a:gd name="connsiteX5" fmla="*/ 349216 w 4558648"/>
                <a:gd name="connsiteY5" fmla="*/ 3552720 h 5680074"/>
                <a:gd name="connsiteX6" fmla="*/ 540945 w 4558648"/>
                <a:gd name="connsiteY6" fmla="*/ 3906681 h 5680074"/>
                <a:gd name="connsiteX7" fmla="*/ 673680 w 4558648"/>
                <a:gd name="connsiteY7" fmla="*/ 4113158 h 5680074"/>
                <a:gd name="connsiteX8" fmla="*/ 821164 w 4558648"/>
                <a:gd name="connsiteY8" fmla="*/ 4363881 h 5680074"/>
                <a:gd name="connsiteX9" fmla="*/ 1027642 w 4558648"/>
                <a:gd name="connsiteY9" fmla="*/ 4614603 h 5680074"/>
                <a:gd name="connsiteX10" fmla="*/ 1150543 w 4558648"/>
                <a:gd name="connsiteY10" fmla="*/ 4825999 h 5680074"/>
                <a:gd name="connsiteX11" fmla="*/ 1302943 w 4558648"/>
                <a:gd name="connsiteY11" fmla="*/ 5054599 h 5680074"/>
                <a:gd name="connsiteX12" fmla="*/ 1988744 w 4558648"/>
                <a:gd name="connsiteY12" fmla="*/ 5435598 h 5680074"/>
                <a:gd name="connsiteX13" fmla="*/ 2590971 w 4558648"/>
                <a:gd name="connsiteY13" fmla="*/ 5411016 h 5680074"/>
                <a:gd name="connsiteX14" fmla="*/ 4274742 w 4558648"/>
                <a:gd name="connsiteY14" fmla="*/ 5680074 h 5680074"/>
                <a:gd name="connsiteX15" fmla="*/ 4427143 w 4558648"/>
                <a:gd name="connsiteY15" fmla="*/ 5070473 h 5680074"/>
                <a:gd name="connsiteX16" fmla="*/ 3360342 w 4558648"/>
                <a:gd name="connsiteY16" fmla="*/ 4308473 h 5680074"/>
                <a:gd name="connsiteX17" fmla="*/ 3665142 w 4558648"/>
                <a:gd name="connsiteY17" fmla="*/ 3851273 h 5680074"/>
                <a:gd name="connsiteX18" fmla="*/ 3284142 w 4558648"/>
                <a:gd name="connsiteY18" fmla="*/ 3546473 h 5680074"/>
                <a:gd name="connsiteX19" fmla="*/ 2598342 w 4558648"/>
                <a:gd name="connsiteY19" fmla="*/ 4156073 h 5680074"/>
                <a:gd name="connsiteX20" fmla="*/ 2141142 w 4558648"/>
                <a:gd name="connsiteY20" fmla="*/ 3927473 h 5680074"/>
                <a:gd name="connsiteX21" fmla="*/ 1836342 w 4558648"/>
                <a:gd name="connsiteY21" fmla="*/ 3470273 h 5680074"/>
                <a:gd name="connsiteX22" fmla="*/ 1760142 w 4558648"/>
                <a:gd name="connsiteY22" fmla="*/ 3165473 h 5680074"/>
                <a:gd name="connsiteX23" fmla="*/ 1683942 w 4558648"/>
                <a:gd name="connsiteY23" fmla="*/ 2936874 h 5680074"/>
                <a:gd name="connsiteX24" fmla="*/ 1683942 w 4558648"/>
                <a:gd name="connsiteY24" fmla="*/ 2479673 h 5680074"/>
                <a:gd name="connsiteX25" fmla="*/ 2293542 w 4558648"/>
                <a:gd name="connsiteY25" fmla="*/ 2022474 h 5680074"/>
                <a:gd name="connsiteX26" fmla="*/ 2903142 w 4558648"/>
                <a:gd name="connsiteY26" fmla="*/ 1717674 h 5680074"/>
                <a:gd name="connsiteX27" fmla="*/ 2826942 w 4558648"/>
                <a:gd name="connsiteY27" fmla="*/ 1184274 h 5680074"/>
                <a:gd name="connsiteX28" fmla="*/ 3131742 w 4558648"/>
                <a:gd name="connsiteY28" fmla="*/ 650874 h 5680074"/>
                <a:gd name="connsiteX29" fmla="*/ 3284142 w 4558648"/>
                <a:gd name="connsiteY29" fmla="*/ 422274 h 5680074"/>
                <a:gd name="connsiteX30" fmla="*/ 3207942 w 4558648"/>
                <a:gd name="connsiteY30" fmla="*/ 117474 h 5680074"/>
                <a:gd name="connsiteX31" fmla="*/ 2750742 w 4558648"/>
                <a:gd name="connsiteY31" fmla="*/ 41274 h 5680074"/>
                <a:gd name="connsiteX32" fmla="*/ 1836342 w 4558648"/>
                <a:gd name="connsiteY32" fmla="*/ 41274 h 5680074"/>
                <a:gd name="connsiteX33" fmla="*/ 845742 w 4558648"/>
                <a:gd name="connsiteY33" fmla="*/ 41274 h 5680074"/>
                <a:gd name="connsiteX34" fmla="*/ 236142 w 4558648"/>
                <a:gd name="connsiteY34" fmla="*/ 41274 h 5680074"/>
                <a:gd name="connsiteX35" fmla="*/ 7542 w 4558648"/>
                <a:gd name="connsiteY35" fmla="*/ 422274 h 5680074"/>
                <a:gd name="connsiteX36" fmla="*/ 159943 w 4558648"/>
                <a:gd name="connsiteY36" fmla="*/ 727074 h 5680074"/>
                <a:gd name="connsiteX37" fmla="*/ 236141 w 4558648"/>
                <a:gd name="connsiteY37" fmla="*/ 1489074 h 5680074"/>
                <a:gd name="connsiteX0" fmla="*/ 236141 w 4558648"/>
                <a:gd name="connsiteY0" fmla="*/ 1489074 h 5680074"/>
                <a:gd name="connsiteX1" fmla="*/ 7541 w 4558648"/>
                <a:gd name="connsiteY1" fmla="*/ 2022474 h 5680074"/>
                <a:gd name="connsiteX2" fmla="*/ 7541 w 4558648"/>
                <a:gd name="connsiteY2" fmla="*/ 2479674 h 5680074"/>
                <a:gd name="connsiteX3" fmla="*/ 98493 w 4558648"/>
                <a:gd name="connsiteY3" fmla="*/ 2948036 h 5680074"/>
                <a:gd name="connsiteX4" fmla="*/ 275474 w 4558648"/>
                <a:gd name="connsiteY4" fmla="*/ 3390487 h 5680074"/>
                <a:gd name="connsiteX5" fmla="*/ 349216 w 4558648"/>
                <a:gd name="connsiteY5" fmla="*/ 3552720 h 5680074"/>
                <a:gd name="connsiteX6" fmla="*/ 540945 w 4558648"/>
                <a:gd name="connsiteY6" fmla="*/ 3906681 h 5680074"/>
                <a:gd name="connsiteX7" fmla="*/ 673680 w 4558648"/>
                <a:gd name="connsiteY7" fmla="*/ 4113158 h 5680074"/>
                <a:gd name="connsiteX8" fmla="*/ 821164 w 4558648"/>
                <a:gd name="connsiteY8" fmla="*/ 4363881 h 5680074"/>
                <a:gd name="connsiteX9" fmla="*/ 1027642 w 4558648"/>
                <a:gd name="connsiteY9" fmla="*/ 4614603 h 5680074"/>
                <a:gd name="connsiteX10" fmla="*/ 1150543 w 4558648"/>
                <a:gd name="connsiteY10" fmla="*/ 4825999 h 5680074"/>
                <a:gd name="connsiteX11" fmla="*/ 1302943 w 4558648"/>
                <a:gd name="connsiteY11" fmla="*/ 5054599 h 5680074"/>
                <a:gd name="connsiteX12" fmla="*/ 1988744 w 4558648"/>
                <a:gd name="connsiteY12" fmla="*/ 5435598 h 5680074"/>
                <a:gd name="connsiteX13" fmla="*/ 2590971 w 4558648"/>
                <a:gd name="connsiteY13" fmla="*/ 5411016 h 5680074"/>
                <a:gd name="connsiteX14" fmla="*/ 4274742 w 4558648"/>
                <a:gd name="connsiteY14" fmla="*/ 5680074 h 5680074"/>
                <a:gd name="connsiteX15" fmla="*/ 4427143 w 4558648"/>
                <a:gd name="connsiteY15" fmla="*/ 5070473 h 5680074"/>
                <a:gd name="connsiteX16" fmla="*/ 3360342 w 4558648"/>
                <a:gd name="connsiteY16" fmla="*/ 4308473 h 5680074"/>
                <a:gd name="connsiteX17" fmla="*/ 3665142 w 4558648"/>
                <a:gd name="connsiteY17" fmla="*/ 3851273 h 5680074"/>
                <a:gd name="connsiteX18" fmla="*/ 3284142 w 4558648"/>
                <a:gd name="connsiteY18" fmla="*/ 3546473 h 5680074"/>
                <a:gd name="connsiteX19" fmla="*/ 2598342 w 4558648"/>
                <a:gd name="connsiteY19" fmla="*/ 4156073 h 5680074"/>
                <a:gd name="connsiteX20" fmla="*/ 2141142 w 4558648"/>
                <a:gd name="connsiteY20" fmla="*/ 3927473 h 5680074"/>
                <a:gd name="connsiteX21" fmla="*/ 1836342 w 4558648"/>
                <a:gd name="connsiteY21" fmla="*/ 3470273 h 5680074"/>
                <a:gd name="connsiteX22" fmla="*/ 1760142 w 4558648"/>
                <a:gd name="connsiteY22" fmla="*/ 3165473 h 5680074"/>
                <a:gd name="connsiteX23" fmla="*/ 1683942 w 4558648"/>
                <a:gd name="connsiteY23" fmla="*/ 2936874 h 5680074"/>
                <a:gd name="connsiteX24" fmla="*/ 1683942 w 4558648"/>
                <a:gd name="connsiteY24" fmla="*/ 2479673 h 5680074"/>
                <a:gd name="connsiteX25" fmla="*/ 2293542 w 4558648"/>
                <a:gd name="connsiteY25" fmla="*/ 2022474 h 5680074"/>
                <a:gd name="connsiteX26" fmla="*/ 2903142 w 4558648"/>
                <a:gd name="connsiteY26" fmla="*/ 1717674 h 5680074"/>
                <a:gd name="connsiteX27" fmla="*/ 2826942 w 4558648"/>
                <a:gd name="connsiteY27" fmla="*/ 1184274 h 5680074"/>
                <a:gd name="connsiteX28" fmla="*/ 3131742 w 4558648"/>
                <a:gd name="connsiteY28" fmla="*/ 650874 h 5680074"/>
                <a:gd name="connsiteX29" fmla="*/ 3284142 w 4558648"/>
                <a:gd name="connsiteY29" fmla="*/ 422274 h 5680074"/>
                <a:gd name="connsiteX30" fmla="*/ 3207942 w 4558648"/>
                <a:gd name="connsiteY30" fmla="*/ 117474 h 5680074"/>
                <a:gd name="connsiteX31" fmla="*/ 2750742 w 4558648"/>
                <a:gd name="connsiteY31" fmla="*/ 41274 h 5680074"/>
                <a:gd name="connsiteX32" fmla="*/ 1836342 w 4558648"/>
                <a:gd name="connsiteY32" fmla="*/ 41274 h 5680074"/>
                <a:gd name="connsiteX33" fmla="*/ 845742 w 4558648"/>
                <a:gd name="connsiteY33" fmla="*/ 41274 h 5680074"/>
                <a:gd name="connsiteX34" fmla="*/ 236142 w 4558648"/>
                <a:gd name="connsiteY34" fmla="*/ 41274 h 5680074"/>
                <a:gd name="connsiteX35" fmla="*/ 7542 w 4558648"/>
                <a:gd name="connsiteY35" fmla="*/ 422274 h 5680074"/>
                <a:gd name="connsiteX36" fmla="*/ 159943 w 4558648"/>
                <a:gd name="connsiteY36" fmla="*/ 727074 h 5680074"/>
                <a:gd name="connsiteX37" fmla="*/ 236141 w 4558648"/>
                <a:gd name="connsiteY37" fmla="*/ 1489074 h 5680074"/>
                <a:gd name="connsiteX0" fmla="*/ 83741 w 4558648"/>
                <a:gd name="connsiteY0" fmla="*/ 1336674 h 5680074"/>
                <a:gd name="connsiteX1" fmla="*/ 7541 w 4558648"/>
                <a:gd name="connsiteY1" fmla="*/ 2022474 h 5680074"/>
                <a:gd name="connsiteX2" fmla="*/ 7541 w 4558648"/>
                <a:gd name="connsiteY2" fmla="*/ 2479674 h 5680074"/>
                <a:gd name="connsiteX3" fmla="*/ 98493 w 4558648"/>
                <a:gd name="connsiteY3" fmla="*/ 2948036 h 5680074"/>
                <a:gd name="connsiteX4" fmla="*/ 275474 w 4558648"/>
                <a:gd name="connsiteY4" fmla="*/ 3390487 h 5680074"/>
                <a:gd name="connsiteX5" fmla="*/ 349216 w 4558648"/>
                <a:gd name="connsiteY5" fmla="*/ 3552720 h 5680074"/>
                <a:gd name="connsiteX6" fmla="*/ 540945 w 4558648"/>
                <a:gd name="connsiteY6" fmla="*/ 3906681 h 5680074"/>
                <a:gd name="connsiteX7" fmla="*/ 673680 w 4558648"/>
                <a:gd name="connsiteY7" fmla="*/ 4113158 h 5680074"/>
                <a:gd name="connsiteX8" fmla="*/ 821164 w 4558648"/>
                <a:gd name="connsiteY8" fmla="*/ 4363881 h 5680074"/>
                <a:gd name="connsiteX9" fmla="*/ 1027642 w 4558648"/>
                <a:gd name="connsiteY9" fmla="*/ 4614603 h 5680074"/>
                <a:gd name="connsiteX10" fmla="*/ 1150543 w 4558648"/>
                <a:gd name="connsiteY10" fmla="*/ 4825999 h 5680074"/>
                <a:gd name="connsiteX11" fmla="*/ 1302943 w 4558648"/>
                <a:gd name="connsiteY11" fmla="*/ 5054599 h 5680074"/>
                <a:gd name="connsiteX12" fmla="*/ 1988744 w 4558648"/>
                <a:gd name="connsiteY12" fmla="*/ 5435598 h 5680074"/>
                <a:gd name="connsiteX13" fmla="*/ 2590971 w 4558648"/>
                <a:gd name="connsiteY13" fmla="*/ 5411016 h 5680074"/>
                <a:gd name="connsiteX14" fmla="*/ 4274742 w 4558648"/>
                <a:gd name="connsiteY14" fmla="*/ 5680074 h 5680074"/>
                <a:gd name="connsiteX15" fmla="*/ 4427143 w 4558648"/>
                <a:gd name="connsiteY15" fmla="*/ 5070473 h 5680074"/>
                <a:gd name="connsiteX16" fmla="*/ 3360342 w 4558648"/>
                <a:gd name="connsiteY16" fmla="*/ 4308473 h 5680074"/>
                <a:gd name="connsiteX17" fmla="*/ 3665142 w 4558648"/>
                <a:gd name="connsiteY17" fmla="*/ 3851273 h 5680074"/>
                <a:gd name="connsiteX18" fmla="*/ 3284142 w 4558648"/>
                <a:gd name="connsiteY18" fmla="*/ 3546473 h 5680074"/>
                <a:gd name="connsiteX19" fmla="*/ 2598342 w 4558648"/>
                <a:gd name="connsiteY19" fmla="*/ 4156073 h 5680074"/>
                <a:gd name="connsiteX20" fmla="*/ 2141142 w 4558648"/>
                <a:gd name="connsiteY20" fmla="*/ 3927473 h 5680074"/>
                <a:gd name="connsiteX21" fmla="*/ 1836342 w 4558648"/>
                <a:gd name="connsiteY21" fmla="*/ 3470273 h 5680074"/>
                <a:gd name="connsiteX22" fmla="*/ 1760142 w 4558648"/>
                <a:gd name="connsiteY22" fmla="*/ 3165473 h 5680074"/>
                <a:gd name="connsiteX23" fmla="*/ 1683942 w 4558648"/>
                <a:gd name="connsiteY23" fmla="*/ 2936874 h 5680074"/>
                <a:gd name="connsiteX24" fmla="*/ 1683942 w 4558648"/>
                <a:gd name="connsiteY24" fmla="*/ 2479673 h 5680074"/>
                <a:gd name="connsiteX25" fmla="*/ 2293542 w 4558648"/>
                <a:gd name="connsiteY25" fmla="*/ 2022474 h 5680074"/>
                <a:gd name="connsiteX26" fmla="*/ 2903142 w 4558648"/>
                <a:gd name="connsiteY26" fmla="*/ 1717674 h 5680074"/>
                <a:gd name="connsiteX27" fmla="*/ 2826942 w 4558648"/>
                <a:gd name="connsiteY27" fmla="*/ 1184274 h 5680074"/>
                <a:gd name="connsiteX28" fmla="*/ 3131742 w 4558648"/>
                <a:gd name="connsiteY28" fmla="*/ 650874 h 5680074"/>
                <a:gd name="connsiteX29" fmla="*/ 3284142 w 4558648"/>
                <a:gd name="connsiteY29" fmla="*/ 422274 h 5680074"/>
                <a:gd name="connsiteX30" fmla="*/ 3207942 w 4558648"/>
                <a:gd name="connsiteY30" fmla="*/ 117474 h 5680074"/>
                <a:gd name="connsiteX31" fmla="*/ 2750742 w 4558648"/>
                <a:gd name="connsiteY31" fmla="*/ 41274 h 5680074"/>
                <a:gd name="connsiteX32" fmla="*/ 1836342 w 4558648"/>
                <a:gd name="connsiteY32" fmla="*/ 41274 h 5680074"/>
                <a:gd name="connsiteX33" fmla="*/ 845742 w 4558648"/>
                <a:gd name="connsiteY33" fmla="*/ 41274 h 5680074"/>
                <a:gd name="connsiteX34" fmla="*/ 236142 w 4558648"/>
                <a:gd name="connsiteY34" fmla="*/ 41274 h 5680074"/>
                <a:gd name="connsiteX35" fmla="*/ 7542 w 4558648"/>
                <a:gd name="connsiteY35" fmla="*/ 422274 h 5680074"/>
                <a:gd name="connsiteX36" fmla="*/ 159943 w 4558648"/>
                <a:gd name="connsiteY36" fmla="*/ 727074 h 5680074"/>
                <a:gd name="connsiteX37" fmla="*/ 83741 w 4558648"/>
                <a:gd name="connsiteY37" fmla="*/ 1336674 h 5680074"/>
                <a:gd name="connsiteX0" fmla="*/ 88900 w 4563807"/>
                <a:gd name="connsiteY0" fmla="*/ 1336674 h 5680074"/>
                <a:gd name="connsiteX1" fmla="*/ 12700 w 4563807"/>
                <a:gd name="connsiteY1" fmla="*/ 2022474 h 5680074"/>
                <a:gd name="connsiteX2" fmla="*/ 12700 w 4563807"/>
                <a:gd name="connsiteY2" fmla="*/ 2479674 h 5680074"/>
                <a:gd name="connsiteX3" fmla="*/ 103652 w 4563807"/>
                <a:gd name="connsiteY3" fmla="*/ 2948036 h 5680074"/>
                <a:gd name="connsiteX4" fmla="*/ 280633 w 4563807"/>
                <a:gd name="connsiteY4" fmla="*/ 3390487 h 5680074"/>
                <a:gd name="connsiteX5" fmla="*/ 354375 w 4563807"/>
                <a:gd name="connsiteY5" fmla="*/ 3552720 h 5680074"/>
                <a:gd name="connsiteX6" fmla="*/ 546104 w 4563807"/>
                <a:gd name="connsiteY6" fmla="*/ 3906681 h 5680074"/>
                <a:gd name="connsiteX7" fmla="*/ 678839 w 4563807"/>
                <a:gd name="connsiteY7" fmla="*/ 4113158 h 5680074"/>
                <a:gd name="connsiteX8" fmla="*/ 826323 w 4563807"/>
                <a:gd name="connsiteY8" fmla="*/ 4363881 h 5680074"/>
                <a:gd name="connsiteX9" fmla="*/ 1032801 w 4563807"/>
                <a:gd name="connsiteY9" fmla="*/ 4614603 h 5680074"/>
                <a:gd name="connsiteX10" fmla="*/ 1155702 w 4563807"/>
                <a:gd name="connsiteY10" fmla="*/ 4825999 h 5680074"/>
                <a:gd name="connsiteX11" fmla="*/ 1308102 w 4563807"/>
                <a:gd name="connsiteY11" fmla="*/ 5054599 h 5680074"/>
                <a:gd name="connsiteX12" fmla="*/ 1993903 w 4563807"/>
                <a:gd name="connsiteY12" fmla="*/ 5435598 h 5680074"/>
                <a:gd name="connsiteX13" fmla="*/ 2596130 w 4563807"/>
                <a:gd name="connsiteY13" fmla="*/ 5411016 h 5680074"/>
                <a:gd name="connsiteX14" fmla="*/ 4279901 w 4563807"/>
                <a:gd name="connsiteY14" fmla="*/ 5680074 h 5680074"/>
                <a:gd name="connsiteX15" fmla="*/ 4432302 w 4563807"/>
                <a:gd name="connsiteY15" fmla="*/ 5070473 h 5680074"/>
                <a:gd name="connsiteX16" fmla="*/ 3365501 w 4563807"/>
                <a:gd name="connsiteY16" fmla="*/ 4308473 h 5680074"/>
                <a:gd name="connsiteX17" fmla="*/ 3670301 w 4563807"/>
                <a:gd name="connsiteY17" fmla="*/ 3851273 h 5680074"/>
                <a:gd name="connsiteX18" fmla="*/ 3289301 w 4563807"/>
                <a:gd name="connsiteY18" fmla="*/ 3546473 h 5680074"/>
                <a:gd name="connsiteX19" fmla="*/ 2603501 w 4563807"/>
                <a:gd name="connsiteY19" fmla="*/ 4156073 h 5680074"/>
                <a:gd name="connsiteX20" fmla="*/ 2146301 w 4563807"/>
                <a:gd name="connsiteY20" fmla="*/ 3927473 h 5680074"/>
                <a:gd name="connsiteX21" fmla="*/ 1841501 w 4563807"/>
                <a:gd name="connsiteY21" fmla="*/ 3470273 h 5680074"/>
                <a:gd name="connsiteX22" fmla="*/ 1765301 w 4563807"/>
                <a:gd name="connsiteY22" fmla="*/ 3165473 h 5680074"/>
                <a:gd name="connsiteX23" fmla="*/ 1689101 w 4563807"/>
                <a:gd name="connsiteY23" fmla="*/ 2936874 h 5680074"/>
                <a:gd name="connsiteX24" fmla="*/ 1689101 w 4563807"/>
                <a:gd name="connsiteY24" fmla="*/ 2479673 h 5680074"/>
                <a:gd name="connsiteX25" fmla="*/ 2298701 w 4563807"/>
                <a:gd name="connsiteY25" fmla="*/ 2022474 h 5680074"/>
                <a:gd name="connsiteX26" fmla="*/ 2908301 w 4563807"/>
                <a:gd name="connsiteY26" fmla="*/ 1717674 h 5680074"/>
                <a:gd name="connsiteX27" fmla="*/ 2832101 w 4563807"/>
                <a:gd name="connsiteY27" fmla="*/ 1184274 h 5680074"/>
                <a:gd name="connsiteX28" fmla="*/ 3136901 w 4563807"/>
                <a:gd name="connsiteY28" fmla="*/ 650874 h 5680074"/>
                <a:gd name="connsiteX29" fmla="*/ 3289301 w 4563807"/>
                <a:gd name="connsiteY29" fmla="*/ 422274 h 5680074"/>
                <a:gd name="connsiteX30" fmla="*/ 3213101 w 4563807"/>
                <a:gd name="connsiteY30" fmla="*/ 117474 h 5680074"/>
                <a:gd name="connsiteX31" fmla="*/ 2755901 w 4563807"/>
                <a:gd name="connsiteY31" fmla="*/ 41274 h 5680074"/>
                <a:gd name="connsiteX32" fmla="*/ 1841501 w 4563807"/>
                <a:gd name="connsiteY32" fmla="*/ 41274 h 5680074"/>
                <a:gd name="connsiteX33" fmla="*/ 850901 w 4563807"/>
                <a:gd name="connsiteY33" fmla="*/ 41274 h 5680074"/>
                <a:gd name="connsiteX34" fmla="*/ 241301 w 4563807"/>
                <a:gd name="connsiteY34" fmla="*/ 41274 h 5680074"/>
                <a:gd name="connsiteX35" fmla="*/ 12701 w 4563807"/>
                <a:gd name="connsiteY35" fmla="*/ 422274 h 5680074"/>
                <a:gd name="connsiteX36" fmla="*/ 12700 w 4563807"/>
                <a:gd name="connsiteY36" fmla="*/ 650874 h 5680074"/>
                <a:gd name="connsiteX37" fmla="*/ 88900 w 4563807"/>
                <a:gd name="connsiteY37" fmla="*/ 1336674 h 5680074"/>
                <a:gd name="connsiteX0" fmla="*/ 83741 w 4558648"/>
                <a:gd name="connsiteY0" fmla="*/ 1336674 h 5680074"/>
                <a:gd name="connsiteX1" fmla="*/ 7541 w 4558648"/>
                <a:gd name="connsiteY1" fmla="*/ 2022474 h 5680074"/>
                <a:gd name="connsiteX2" fmla="*/ 7541 w 4558648"/>
                <a:gd name="connsiteY2" fmla="*/ 2479674 h 5680074"/>
                <a:gd name="connsiteX3" fmla="*/ 98493 w 4558648"/>
                <a:gd name="connsiteY3" fmla="*/ 2948036 h 5680074"/>
                <a:gd name="connsiteX4" fmla="*/ 275474 w 4558648"/>
                <a:gd name="connsiteY4" fmla="*/ 3390487 h 5680074"/>
                <a:gd name="connsiteX5" fmla="*/ 349216 w 4558648"/>
                <a:gd name="connsiteY5" fmla="*/ 3552720 h 5680074"/>
                <a:gd name="connsiteX6" fmla="*/ 540945 w 4558648"/>
                <a:gd name="connsiteY6" fmla="*/ 3906681 h 5680074"/>
                <a:gd name="connsiteX7" fmla="*/ 673680 w 4558648"/>
                <a:gd name="connsiteY7" fmla="*/ 4113158 h 5680074"/>
                <a:gd name="connsiteX8" fmla="*/ 821164 w 4558648"/>
                <a:gd name="connsiteY8" fmla="*/ 4363881 h 5680074"/>
                <a:gd name="connsiteX9" fmla="*/ 1027642 w 4558648"/>
                <a:gd name="connsiteY9" fmla="*/ 4614603 h 5680074"/>
                <a:gd name="connsiteX10" fmla="*/ 1150543 w 4558648"/>
                <a:gd name="connsiteY10" fmla="*/ 4825999 h 5680074"/>
                <a:gd name="connsiteX11" fmla="*/ 1302943 w 4558648"/>
                <a:gd name="connsiteY11" fmla="*/ 5054599 h 5680074"/>
                <a:gd name="connsiteX12" fmla="*/ 1988744 w 4558648"/>
                <a:gd name="connsiteY12" fmla="*/ 5435598 h 5680074"/>
                <a:gd name="connsiteX13" fmla="*/ 2590971 w 4558648"/>
                <a:gd name="connsiteY13" fmla="*/ 5411016 h 5680074"/>
                <a:gd name="connsiteX14" fmla="*/ 4274742 w 4558648"/>
                <a:gd name="connsiteY14" fmla="*/ 5680074 h 5680074"/>
                <a:gd name="connsiteX15" fmla="*/ 4427143 w 4558648"/>
                <a:gd name="connsiteY15" fmla="*/ 5070473 h 5680074"/>
                <a:gd name="connsiteX16" fmla="*/ 3360342 w 4558648"/>
                <a:gd name="connsiteY16" fmla="*/ 4308473 h 5680074"/>
                <a:gd name="connsiteX17" fmla="*/ 3665142 w 4558648"/>
                <a:gd name="connsiteY17" fmla="*/ 3851273 h 5680074"/>
                <a:gd name="connsiteX18" fmla="*/ 3284142 w 4558648"/>
                <a:gd name="connsiteY18" fmla="*/ 3546473 h 5680074"/>
                <a:gd name="connsiteX19" fmla="*/ 2598342 w 4558648"/>
                <a:gd name="connsiteY19" fmla="*/ 4156073 h 5680074"/>
                <a:gd name="connsiteX20" fmla="*/ 2141142 w 4558648"/>
                <a:gd name="connsiteY20" fmla="*/ 3927473 h 5680074"/>
                <a:gd name="connsiteX21" fmla="*/ 1836342 w 4558648"/>
                <a:gd name="connsiteY21" fmla="*/ 3470273 h 5680074"/>
                <a:gd name="connsiteX22" fmla="*/ 1760142 w 4558648"/>
                <a:gd name="connsiteY22" fmla="*/ 3165473 h 5680074"/>
                <a:gd name="connsiteX23" fmla="*/ 1683942 w 4558648"/>
                <a:gd name="connsiteY23" fmla="*/ 2936874 h 5680074"/>
                <a:gd name="connsiteX24" fmla="*/ 1683942 w 4558648"/>
                <a:gd name="connsiteY24" fmla="*/ 2479673 h 5680074"/>
                <a:gd name="connsiteX25" fmla="*/ 2293542 w 4558648"/>
                <a:gd name="connsiteY25" fmla="*/ 2022474 h 5680074"/>
                <a:gd name="connsiteX26" fmla="*/ 2903142 w 4558648"/>
                <a:gd name="connsiteY26" fmla="*/ 1717674 h 5680074"/>
                <a:gd name="connsiteX27" fmla="*/ 2826942 w 4558648"/>
                <a:gd name="connsiteY27" fmla="*/ 1184274 h 5680074"/>
                <a:gd name="connsiteX28" fmla="*/ 3131742 w 4558648"/>
                <a:gd name="connsiteY28" fmla="*/ 650874 h 5680074"/>
                <a:gd name="connsiteX29" fmla="*/ 3284142 w 4558648"/>
                <a:gd name="connsiteY29" fmla="*/ 422274 h 5680074"/>
                <a:gd name="connsiteX30" fmla="*/ 3207942 w 4558648"/>
                <a:gd name="connsiteY30" fmla="*/ 117474 h 5680074"/>
                <a:gd name="connsiteX31" fmla="*/ 2750742 w 4558648"/>
                <a:gd name="connsiteY31" fmla="*/ 41274 h 5680074"/>
                <a:gd name="connsiteX32" fmla="*/ 1836342 w 4558648"/>
                <a:gd name="connsiteY32" fmla="*/ 41274 h 5680074"/>
                <a:gd name="connsiteX33" fmla="*/ 845742 w 4558648"/>
                <a:gd name="connsiteY33" fmla="*/ 41274 h 5680074"/>
                <a:gd name="connsiteX34" fmla="*/ 236142 w 4558648"/>
                <a:gd name="connsiteY34" fmla="*/ 41274 h 5680074"/>
                <a:gd name="connsiteX35" fmla="*/ 7541 w 4558648"/>
                <a:gd name="connsiteY35" fmla="*/ 650874 h 5680074"/>
                <a:gd name="connsiteX36" fmla="*/ 83741 w 4558648"/>
                <a:gd name="connsiteY36" fmla="*/ 1336674 h 5680074"/>
                <a:gd name="connsiteX0" fmla="*/ 146050 w 4620957"/>
                <a:gd name="connsiteY0" fmla="*/ 1336674 h 5680074"/>
                <a:gd name="connsiteX1" fmla="*/ 69850 w 4620957"/>
                <a:gd name="connsiteY1" fmla="*/ 2022474 h 5680074"/>
                <a:gd name="connsiteX2" fmla="*/ 69850 w 4620957"/>
                <a:gd name="connsiteY2" fmla="*/ 2479674 h 5680074"/>
                <a:gd name="connsiteX3" fmla="*/ 160802 w 4620957"/>
                <a:gd name="connsiteY3" fmla="*/ 2948036 h 5680074"/>
                <a:gd name="connsiteX4" fmla="*/ 337783 w 4620957"/>
                <a:gd name="connsiteY4" fmla="*/ 3390487 h 5680074"/>
                <a:gd name="connsiteX5" fmla="*/ 411525 w 4620957"/>
                <a:gd name="connsiteY5" fmla="*/ 3552720 h 5680074"/>
                <a:gd name="connsiteX6" fmla="*/ 603254 w 4620957"/>
                <a:gd name="connsiteY6" fmla="*/ 3906681 h 5680074"/>
                <a:gd name="connsiteX7" fmla="*/ 735989 w 4620957"/>
                <a:gd name="connsiteY7" fmla="*/ 4113158 h 5680074"/>
                <a:gd name="connsiteX8" fmla="*/ 883473 w 4620957"/>
                <a:gd name="connsiteY8" fmla="*/ 4363881 h 5680074"/>
                <a:gd name="connsiteX9" fmla="*/ 1089951 w 4620957"/>
                <a:gd name="connsiteY9" fmla="*/ 4614603 h 5680074"/>
                <a:gd name="connsiteX10" fmla="*/ 1212852 w 4620957"/>
                <a:gd name="connsiteY10" fmla="*/ 4825999 h 5680074"/>
                <a:gd name="connsiteX11" fmla="*/ 1365252 w 4620957"/>
                <a:gd name="connsiteY11" fmla="*/ 5054599 h 5680074"/>
                <a:gd name="connsiteX12" fmla="*/ 2051053 w 4620957"/>
                <a:gd name="connsiteY12" fmla="*/ 5435598 h 5680074"/>
                <a:gd name="connsiteX13" fmla="*/ 2653280 w 4620957"/>
                <a:gd name="connsiteY13" fmla="*/ 5411016 h 5680074"/>
                <a:gd name="connsiteX14" fmla="*/ 4337051 w 4620957"/>
                <a:gd name="connsiteY14" fmla="*/ 5680074 h 5680074"/>
                <a:gd name="connsiteX15" fmla="*/ 4489452 w 4620957"/>
                <a:gd name="connsiteY15" fmla="*/ 5070473 h 5680074"/>
                <a:gd name="connsiteX16" fmla="*/ 3422651 w 4620957"/>
                <a:gd name="connsiteY16" fmla="*/ 4308473 h 5680074"/>
                <a:gd name="connsiteX17" fmla="*/ 3727451 w 4620957"/>
                <a:gd name="connsiteY17" fmla="*/ 3851273 h 5680074"/>
                <a:gd name="connsiteX18" fmla="*/ 3346451 w 4620957"/>
                <a:gd name="connsiteY18" fmla="*/ 3546473 h 5680074"/>
                <a:gd name="connsiteX19" fmla="*/ 2660651 w 4620957"/>
                <a:gd name="connsiteY19" fmla="*/ 4156073 h 5680074"/>
                <a:gd name="connsiteX20" fmla="*/ 2203451 w 4620957"/>
                <a:gd name="connsiteY20" fmla="*/ 3927473 h 5680074"/>
                <a:gd name="connsiteX21" fmla="*/ 1898651 w 4620957"/>
                <a:gd name="connsiteY21" fmla="*/ 3470273 h 5680074"/>
                <a:gd name="connsiteX22" fmla="*/ 1822451 w 4620957"/>
                <a:gd name="connsiteY22" fmla="*/ 3165473 h 5680074"/>
                <a:gd name="connsiteX23" fmla="*/ 1746251 w 4620957"/>
                <a:gd name="connsiteY23" fmla="*/ 2936874 h 5680074"/>
                <a:gd name="connsiteX24" fmla="*/ 1746251 w 4620957"/>
                <a:gd name="connsiteY24" fmla="*/ 2479673 h 5680074"/>
                <a:gd name="connsiteX25" fmla="*/ 2355851 w 4620957"/>
                <a:gd name="connsiteY25" fmla="*/ 2022474 h 5680074"/>
                <a:gd name="connsiteX26" fmla="*/ 2965451 w 4620957"/>
                <a:gd name="connsiteY26" fmla="*/ 1717674 h 5680074"/>
                <a:gd name="connsiteX27" fmla="*/ 2889251 w 4620957"/>
                <a:gd name="connsiteY27" fmla="*/ 1184274 h 5680074"/>
                <a:gd name="connsiteX28" fmla="*/ 3194051 w 4620957"/>
                <a:gd name="connsiteY28" fmla="*/ 650874 h 5680074"/>
                <a:gd name="connsiteX29" fmla="*/ 3346451 w 4620957"/>
                <a:gd name="connsiteY29" fmla="*/ 422274 h 5680074"/>
                <a:gd name="connsiteX30" fmla="*/ 3270251 w 4620957"/>
                <a:gd name="connsiteY30" fmla="*/ 117474 h 5680074"/>
                <a:gd name="connsiteX31" fmla="*/ 2813051 w 4620957"/>
                <a:gd name="connsiteY31" fmla="*/ 41274 h 5680074"/>
                <a:gd name="connsiteX32" fmla="*/ 1898651 w 4620957"/>
                <a:gd name="connsiteY32" fmla="*/ 41274 h 5680074"/>
                <a:gd name="connsiteX33" fmla="*/ 908051 w 4620957"/>
                <a:gd name="connsiteY33" fmla="*/ 41274 h 5680074"/>
                <a:gd name="connsiteX34" fmla="*/ 298451 w 4620957"/>
                <a:gd name="connsiteY34" fmla="*/ 41274 h 5680074"/>
                <a:gd name="connsiteX35" fmla="*/ 69850 w 4620957"/>
                <a:gd name="connsiteY35" fmla="*/ 650874 h 5680074"/>
                <a:gd name="connsiteX36" fmla="*/ 146050 w 4620957"/>
                <a:gd name="connsiteY36" fmla="*/ 1336674 h 5680074"/>
                <a:gd name="connsiteX0" fmla="*/ 174625 w 4649532"/>
                <a:gd name="connsiteY0" fmla="*/ 1336674 h 5680074"/>
                <a:gd name="connsiteX1" fmla="*/ 98425 w 4649532"/>
                <a:gd name="connsiteY1" fmla="*/ 2022474 h 5680074"/>
                <a:gd name="connsiteX2" fmla="*/ 98425 w 4649532"/>
                <a:gd name="connsiteY2" fmla="*/ 2479674 h 5680074"/>
                <a:gd name="connsiteX3" fmla="*/ 189377 w 4649532"/>
                <a:gd name="connsiteY3" fmla="*/ 2948036 h 5680074"/>
                <a:gd name="connsiteX4" fmla="*/ 366358 w 4649532"/>
                <a:gd name="connsiteY4" fmla="*/ 3390487 h 5680074"/>
                <a:gd name="connsiteX5" fmla="*/ 440100 w 4649532"/>
                <a:gd name="connsiteY5" fmla="*/ 3552720 h 5680074"/>
                <a:gd name="connsiteX6" fmla="*/ 631829 w 4649532"/>
                <a:gd name="connsiteY6" fmla="*/ 3906681 h 5680074"/>
                <a:gd name="connsiteX7" fmla="*/ 764564 w 4649532"/>
                <a:gd name="connsiteY7" fmla="*/ 4113158 h 5680074"/>
                <a:gd name="connsiteX8" fmla="*/ 912048 w 4649532"/>
                <a:gd name="connsiteY8" fmla="*/ 4363881 h 5680074"/>
                <a:gd name="connsiteX9" fmla="*/ 1118526 w 4649532"/>
                <a:gd name="connsiteY9" fmla="*/ 4614603 h 5680074"/>
                <a:gd name="connsiteX10" fmla="*/ 1241427 w 4649532"/>
                <a:gd name="connsiteY10" fmla="*/ 4825999 h 5680074"/>
                <a:gd name="connsiteX11" fmla="*/ 1393827 w 4649532"/>
                <a:gd name="connsiteY11" fmla="*/ 5054599 h 5680074"/>
                <a:gd name="connsiteX12" fmla="*/ 2079628 w 4649532"/>
                <a:gd name="connsiteY12" fmla="*/ 5435598 h 5680074"/>
                <a:gd name="connsiteX13" fmla="*/ 2681855 w 4649532"/>
                <a:gd name="connsiteY13" fmla="*/ 5411016 h 5680074"/>
                <a:gd name="connsiteX14" fmla="*/ 4365626 w 4649532"/>
                <a:gd name="connsiteY14" fmla="*/ 5680074 h 5680074"/>
                <a:gd name="connsiteX15" fmla="*/ 4518027 w 4649532"/>
                <a:gd name="connsiteY15" fmla="*/ 5070473 h 5680074"/>
                <a:gd name="connsiteX16" fmla="*/ 3451226 w 4649532"/>
                <a:gd name="connsiteY16" fmla="*/ 4308473 h 5680074"/>
                <a:gd name="connsiteX17" fmla="*/ 3756026 w 4649532"/>
                <a:gd name="connsiteY17" fmla="*/ 3851273 h 5680074"/>
                <a:gd name="connsiteX18" fmla="*/ 3375026 w 4649532"/>
                <a:gd name="connsiteY18" fmla="*/ 3546473 h 5680074"/>
                <a:gd name="connsiteX19" fmla="*/ 2689226 w 4649532"/>
                <a:gd name="connsiteY19" fmla="*/ 4156073 h 5680074"/>
                <a:gd name="connsiteX20" fmla="*/ 2232026 w 4649532"/>
                <a:gd name="connsiteY20" fmla="*/ 3927473 h 5680074"/>
                <a:gd name="connsiteX21" fmla="*/ 1927226 w 4649532"/>
                <a:gd name="connsiteY21" fmla="*/ 3470273 h 5680074"/>
                <a:gd name="connsiteX22" fmla="*/ 1851026 w 4649532"/>
                <a:gd name="connsiteY22" fmla="*/ 3165473 h 5680074"/>
                <a:gd name="connsiteX23" fmla="*/ 1774826 w 4649532"/>
                <a:gd name="connsiteY23" fmla="*/ 2936874 h 5680074"/>
                <a:gd name="connsiteX24" fmla="*/ 1774826 w 4649532"/>
                <a:gd name="connsiteY24" fmla="*/ 2479673 h 5680074"/>
                <a:gd name="connsiteX25" fmla="*/ 2384426 w 4649532"/>
                <a:gd name="connsiteY25" fmla="*/ 2022474 h 5680074"/>
                <a:gd name="connsiteX26" fmla="*/ 2994026 w 4649532"/>
                <a:gd name="connsiteY26" fmla="*/ 1717674 h 5680074"/>
                <a:gd name="connsiteX27" fmla="*/ 2917826 w 4649532"/>
                <a:gd name="connsiteY27" fmla="*/ 1184274 h 5680074"/>
                <a:gd name="connsiteX28" fmla="*/ 3222626 w 4649532"/>
                <a:gd name="connsiteY28" fmla="*/ 650874 h 5680074"/>
                <a:gd name="connsiteX29" fmla="*/ 3375026 w 4649532"/>
                <a:gd name="connsiteY29" fmla="*/ 422274 h 5680074"/>
                <a:gd name="connsiteX30" fmla="*/ 3298826 w 4649532"/>
                <a:gd name="connsiteY30" fmla="*/ 117474 h 5680074"/>
                <a:gd name="connsiteX31" fmla="*/ 2841626 w 4649532"/>
                <a:gd name="connsiteY31" fmla="*/ 41274 h 5680074"/>
                <a:gd name="connsiteX32" fmla="*/ 1927226 w 4649532"/>
                <a:gd name="connsiteY32" fmla="*/ 41274 h 5680074"/>
                <a:gd name="connsiteX33" fmla="*/ 936626 w 4649532"/>
                <a:gd name="connsiteY33" fmla="*/ 41274 h 5680074"/>
                <a:gd name="connsiteX34" fmla="*/ 327026 w 4649532"/>
                <a:gd name="connsiteY34" fmla="*/ 41274 h 5680074"/>
                <a:gd name="connsiteX35" fmla="*/ 98425 w 4649532"/>
                <a:gd name="connsiteY35" fmla="*/ 650874 h 5680074"/>
                <a:gd name="connsiteX36" fmla="*/ 174625 w 4649532"/>
                <a:gd name="connsiteY36" fmla="*/ 1336674 h 5680074"/>
                <a:gd name="connsiteX0" fmla="*/ 174625 w 4649532"/>
                <a:gd name="connsiteY0" fmla="*/ 1336674 h 5714213"/>
                <a:gd name="connsiteX1" fmla="*/ 98425 w 4649532"/>
                <a:gd name="connsiteY1" fmla="*/ 2022474 h 5714213"/>
                <a:gd name="connsiteX2" fmla="*/ 98425 w 4649532"/>
                <a:gd name="connsiteY2" fmla="*/ 2479674 h 5714213"/>
                <a:gd name="connsiteX3" fmla="*/ 189377 w 4649532"/>
                <a:gd name="connsiteY3" fmla="*/ 2948036 h 5714213"/>
                <a:gd name="connsiteX4" fmla="*/ 366358 w 4649532"/>
                <a:gd name="connsiteY4" fmla="*/ 3390487 h 5714213"/>
                <a:gd name="connsiteX5" fmla="*/ 440100 w 4649532"/>
                <a:gd name="connsiteY5" fmla="*/ 3552720 h 5714213"/>
                <a:gd name="connsiteX6" fmla="*/ 631829 w 4649532"/>
                <a:gd name="connsiteY6" fmla="*/ 3906681 h 5714213"/>
                <a:gd name="connsiteX7" fmla="*/ 764564 w 4649532"/>
                <a:gd name="connsiteY7" fmla="*/ 4113158 h 5714213"/>
                <a:gd name="connsiteX8" fmla="*/ 912048 w 4649532"/>
                <a:gd name="connsiteY8" fmla="*/ 4363881 h 5714213"/>
                <a:gd name="connsiteX9" fmla="*/ 1118526 w 4649532"/>
                <a:gd name="connsiteY9" fmla="*/ 4614603 h 5714213"/>
                <a:gd name="connsiteX10" fmla="*/ 1241427 w 4649532"/>
                <a:gd name="connsiteY10" fmla="*/ 4825999 h 5714213"/>
                <a:gd name="connsiteX11" fmla="*/ 1393827 w 4649532"/>
                <a:gd name="connsiteY11" fmla="*/ 5054599 h 5714213"/>
                <a:gd name="connsiteX12" fmla="*/ 2079628 w 4649532"/>
                <a:gd name="connsiteY12" fmla="*/ 5435598 h 5714213"/>
                <a:gd name="connsiteX13" fmla="*/ 2681855 w 4649532"/>
                <a:gd name="connsiteY13" fmla="*/ 5411016 h 5714213"/>
                <a:gd name="connsiteX14" fmla="*/ 4365626 w 4649532"/>
                <a:gd name="connsiteY14" fmla="*/ 5680074 h 5714213"/>
                <a:gd name="connsiteX15" fmla="*/ 4518027 w 4649532"/>
                <a:gd name="connsiteY15" fmla="*/ 5070473 h 5714213"/>
                <a:gd name="connsiteX16" fmla="*/ 3451226 w 4649532"/>
                <a:gd name="connsiteY16" fmla="*/ 4308473 h 5714213"/>
                <a:gd name="connsiteX17" fmla="*/ 3756026 w 4649532"/>
                <a:gd name="connsiteY17" fmla="*/ 3851273 h 5714213"/>
                <a:gd name="connsiteX18" fmla="*/ 3375026 w 4649532"/>
                <a:gd name="connsiteY18" fmla="*/ 3546473 h 5714213"/>
                <a:gd name="connsiteX19" fmla="*/ 2689226 w 4649532"/>
                <a:gd name="connsiteY19" fmla="*/ 4156073 h 5714213"/>
                <a:gd name="connsiteX20" fmla="*/ 2232026 w 4649532"/>
                <a:gd name="connsiteY20" fmla="*/ 3927473 h 5714213"/>
                <a:gd name="connsiteX21" fmla="*/ 1927226 w 4649532"/>
                <a:gd name="connsiteY21" fmla="*/ 3470273 h 5714213"/>
                <a:gd name="connsiteX22" fmla="*/ 1851026 w 4649532"/>
                <a:gd name="connsiteY22" fmla="*/ 3165473 h 5714213"/>
                <a:gd name="connsiteX23" fmla="*/ 1774826 w 4649532"/>
                <a:gd name="connsiteY23" fmla="*/ 2936874 h 5714213"/>
                <a:gd name="connsiteX24" fmla="*/ 1774826 w 4649532"/>
                <a:gd name="connsiteY24" fmla="*/ 2479673 h 5714213"/>
                <a:gd name="connsiteX25" fmla="*/ 2384426 w 4649532"/>
                <a:gd name="connsiteY25" fmla="*/ 2022474 h 5714213"/>
                <a:gd name="connsiteX26" fmla="*/ 2994026 w 4649532"/>
                <a:gd name="connsiteY26" fmla="*/ 1717674 h 5714213"/>
                <a:gd name="connsiteX27" fmla="*/ 2917826 w 4649532"/>
                <a:gd name="connsiteY27" fmla="*/ 1184274 h 5714213"/>
                <a:gd name="connsiteX28" fmla="*/ 3222626 w 4649532"/>
                <a:gd name="connsiteY28" fmla="*/ 650874 h 5714213"/>
                <a:gd name="connsiteX29" fmla="*/ 3375026 w 4649532"/>
                <a:gd name="connsiteY29" fmla="*/ 422274 h 5714213"/>
                <a:gd name="connsiteX30" fmla="*/ 3298826 w 4649532"/>
                <a:gd name="connsiteY30" fmla="*/ 117474 h 5714213"/>
                <a:gd name="connsiteX31" fmla="*/ 2841626 w 4649532"/>
                <a:gd name="connsiteY31" fmla="*/ 41274 h 5714213"/>
                <a:gd name="connsiteX32" fmla="*/ 1927226 w 4649532"/>
                <a:gd name="connsiteY32" fmla="*/ 41274 h 5714213"/>
                <a:gd name="connsiteX33" fmla="*/ 936626 w 4649532"/>
                <a:gd name="connsiteY33" fmla="*/ 41274 h 5714213"/>
                <a:gd name="connsiteX34" fmla="*/ 327026 w 4649532"/>
                <a:gd name="connsiteY34" fmla="*/ 41274 h 5714213"/>
                <a:gd name="connsiteX35" fmla="*/ 98425 w 4649532"/>
                <a:gd name="connsiteY35" fmla="*/ 650874 h 5714213"/>
                <a:gd name="connsiteX36" fmla="*/ 174625 w 4649532"/>
                <a:gd name="connsiteY36" fmla="*/ 1336674 h 5714213"/>
                <a:gd name="connsiteX0" fmla="*/ 174625 w 4649532"/>
                <a:gd name="connsiteY0" fmla="*/ 1336674 h 5714213"/>
                <a:gd name="connsiteX1" fmla="*/ 98425 w 4649532"/>
                <a:gd name="connsiteY1" fmla="*/ 2022474 h 5714213"/>
                <a:gd name="connsiteX2" fmla="*/ 98425 w 4649532"/>
                <a:gd name="connsiteY2" fmla="*/ 2479674 h 5714213"/>
                <a:gd name="connsiteX3" fmla="*/ 189377 w 4649532"/>
                <a:gd name="connsiteY3" fmla="*/ 2948036 h 5714213"/>
                <a:gd name="connsiteX4" fmla="*/ 366358 w 4649532"/>
                <a:gd name="connsiteY4" fmla="*/ 3390487 h 5714213"/>
                <a:gd name="connsiteX5" fmla="*/ 440100 w 4649532"/>
                <a:gd name="connsiteY5" fmla="*/ 3552720 h 5714213"/>
                <a:gd name="connsiteX6" fmla="*/ 631829 w 4649532"/>
                <a:gd name="connsiteY6" fmla="*/ 3906681 h 5714213"/>
                <a:gd name="connsiteX7" fmla="*/ 764564 w 4649532"/>
                <a:gd name="connsiteY7" fmla="*/ 4113158 h 5714213"/>
                <a:gd name="connsiteX8" fmla="*/ 912048 w 4649532"/>
                <a:gd name="connsiteY8" fmla="*/ 4363881 h 5714213"/>
                <a:gd name="connsiteX9" fmla="*/ 1118526 w 4649532"/>
                <a:gd name="connsiteY9" fmla="*/ 4614603 h 5714213"/>
                <a:gd name="connsiteX10" fmla="*/ 1241427 w 4649532"/>
                <a:gd name="connsiteY10" fmla="*/ 4825999 h 5714213"/>
                <a:gd name="connsiteX11" fmla="*/ 1393827 w 4649532"/>
                <a:gd name="connsiteY11" fmla="*/ 5054599 h 5714213"/>
                <a:gd name="connsiteX12" fmla="*/ 2079628 w 4649532"/>
                <a:gd name="connsiteY12" fmla="*/ 5435598 h 5714213"/>
                <a:gd name="connsiteX13" fmla="*/ 2681855 w 4649532"/>
                <a:gd name="connsiteY13" fmla="*/ 5411016 h 5714213"/>
                <a:gd name="connsiteX14" fmla="*/ 4365626 w 4649532"/>
                <a:gd name="connsiteY14" fmla="*/ 5680074 h 5714213"/>
                <a:gd name="connsiteX15" fmla="*/ 4518027 w 4649532"/>
                <a:gd name="connsiteY15" fmla="*/ 5070473 h 5714213"/>
                <a:gd name="connsiteX16" fmla="*/ 3451226 w 4649532"/>
                <a:gd name="connsiteY16" fmla="*/ 4308473 h 5714213"/>
                <a:gd name="connsiteX17" fmla="*/ 3756026 w 4649532"/>
                <a:gd name="connsiteY17" fmla="*/ 3851273 h 5714213"/>
                <a:gd name="connsiteX18" fmla="*/ 3375026 w 4649532"/>
                <a:gd name="connsiteY18" fmla="*/ 3546473 h 5714213"/>
                <a:gd name="connsiteX19" fmla="*/ 2689226 w 4649532"/>
                <a:gd name="connsiteY19" fmla="*/ 4156073 h 5714213"/>
                <a:gd name="connsiteX20" fmla="*/ 2232026 w 4649532"/>
                <a:gd name="connsiteY20" fmla="*/ 3927473 h 5714213"/>
                <a:gd name="connsiteX21" fmla="*/ 1927226 w 4649532"/>
                <a:gd name="connsiteY21" fmla="*/ 3470273 h 5714213"/>
                <a:gd name="connsiteX22" fmla="*/ 1851026 w 4649532"/>
                <a:gd name="connsiteY22" fmla="*/ 3165473 h 5714213"/>
                <a:gd name="connsiteX23" fmla="*/ 1774826 w 4649532"/>
                <a:gd name="connsiteY23" fmla="*/ 2936874 h 5714213"/>
                <a:gd name="connsiteX24" fmla="*/ 1774826 w 4649532"/>
                <a:gd name="connsiteY24" fmla="*/ 2479673 h 5714213"/>
                <a:gd name="connsiteX25" fmla="*/ 2384426 w 4649532"/>
                <a:gd name="connsiteY25" fmla="*/ 2022474 h 5714213"/>
                <a:gd name="connsiteX26" fmla="*/ 2994026 w 4649532"/>
                <a:gd name="connsiteY26" fmla="*/ 1717674 h 5714213"/>
                <a:gd name="connsiteX27" fmla="*/ 2917826 w 4649532"/>
                <a:gd name="connsiteY27" fmla="*/ 1184274 h 5714213"/>
                <a:gd name="connsiteX28" fmla="*/ 3222626 w 4649532"/>
                <a:gd name="connsiteY28" fmla="*/ 650874 h 5714213"/>
                <a:gd name="connsiteX29" fmla="*/ 3375026 w 4649532"/>
                <a:gd name="connsiteY29" fmla="*/ 422274 h 5714213"/>
                <a:gd name="connsiteX30" fmla="*/ 3298826 w 4649532"/>
                <a:gd name="connsiteY30" fmla="*/ 117474 h 5714213"/>
                <a:gd name="connsiteX31" fmla="*/ 2841626 w 4649532"/>
                <a:gd name="connsiteY31" fmla="*/ 41274 h 5714213"/>
                <a:gd name="connsiteX32" fmla="*/ 1927226 w 4649532"/>
                <a:gd name="connsiteY32" fmla="*/ 41274 h 5714213"/>
                <a:gd name="connsiteX33" fmla="*/ 936626 w 4649532"/>
                <a:gd name="connsiteY33" fmla="*/ 41274 h 5714213"/>
                <a:gd name="connsiteX34" fmla="*/ 327026 w 4649532"/>
                <a:gd name="connsiteY34" fmla="*/ 41274 h 5714213"/>
                <a:gd name="connsiteX35" fmla="*/ 98425 w 4649532"/>
                <a:gd name="connsiteY35" fmla="*/ 650874 h 5714213"/>
                <a:gd name="connsiteX36" fmla="*/ 174625 w 4649532"/>
                <a:gd name="connsiteY36" fmla="*/ 1336674 h 57142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451226 w 4547524"/>
                <a:gd name="connsiteY16" fmla="*/ 4308473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927226 w 4547524"/>
                <a:gd name="connsiteY21" fmla="*/ 3470273 h 5866613"/>
                <a:gd name="connsiteX22" fmla="*/ 1851026 w 4547524"/>
                <a:gd name="connsiteY22" fmla="*/ 3165473 h 5866613"/>
                <a:gd name="connsiteX23" fmla="*/ 1774826 w 4547524"/>
                <a:gd name="connsiteY23" fmla="*/ 2936874 h 5866613"/>
                <a:gd name="connsiteX24" fmla="*/ 1774826 w 4547524"/>
                <a:gd name="connsiteY24" fmla="*/ 2479673 h 5866613"/>
                <a:gd name="connsiteX25" fmla="*/ 2384426 w 4547524"/>
                <a:gd name="connsiteY25" fmla="*/ 2022474 h 5866613"/>
                <a:gd name="connsiteX26" fmla="*/ 2994026 w 4547524"/>
                <a:gd name="connsiteY26" fmla="*/ 1717674 h 5866613"/>
                <a:gd name="connsiteX27" fmla="*/ 2917826 w 4547524"/>
                <a:gd name="connsiteY27" fmla="*/ 1184274 h 5866613"/>
                <a:gd name="connsiteX28" fmla="*/ 3222626 w 4547524"/>
                <a:gd name="connsiteY28" fmla="*/ 650874 h 5866613"/>
                <a:gd name="connsiteX29" fmla="*/ 3375026 w 4547524"/>
                <a:gd name="connsiteY29" fmla="*/ 422274 h 5866613"/>
                <a:gd name="connsiteX30" fmla="*/ 3298826 w 4547524"/>
                <a:gd name="connsiteY30" fmla="*/ 117474 h 5866613"/>
                <a:gd name="connsiteX31" fmla="*/ 2841626 w 4547524"/>
                <a:gd name="connsiteY31" fmla="*/ 41274 h 5866613"/>
                <a:gd name="connsiteX32" fmla="*/ 1927226 w 4547524"/>
                <a:gd name="connsiteY32" fmla="*/ 41274 h 5866613"/>
                <a:gd name="connsiteX33" fmla="*/ 936626 w 4547524"/>
                <a:gd name="connsiteY33" fmla="*/ 41274 h 5866613"/>
                <a:gd name="connsiteX34" fmla="*/ 327026 w 4547524"/>
                <a:gd name="connsiteY34" fmla="*/ 41274 h 5866613"/>
                <a:gd name="connsiteX35" fmla="*/ 98425 w 4547524"/>
                <a:gd name="connsiteY35" fmla="*/ 650874 h 5866613"/>
                <a:gd name="connsiteX36" fmla="*/ 174625 w 4547524"/>
                <a:gd name="connsiteY36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451226 w 4547524"/>
                <a:gd name="connsiteY16" fmla="*/ 4308473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927226 w 4547524"/>
                <a:gd name="connsiteY21" fmla="*/ 3470273 h 5866613"/>
                <a:gd name="connsiteX22" fmla="*/ 1851026 w 4547524"/>
                <a:gd name="connsiteY22" fmla="*/ 3165473 h 5866613"/>
                <a:gd name="connsiteX23" fmla="*/ 1774826 w 4547524"/>
                <a:gd name="connsiteY23" fmla="*/ 2936874 h 5866613"/>
                <a:gd name="connsiteX24" fmla="*/ 1774826 w 4547524"/>
                <a:gd name="connsiteY24" fmla="*/ 2479673 h 5866613"/>
                <a:gd name="connsiteX25" fmla="*/ 2384426 w 4547524"/>
                <a:gd name="connsiteY25" fmla="*/ 2022474 h 5866613"/>
                <a:gd name="connsiteX26" fmla="*/ 2994026 w 4547524"/>
                <a:gd name="connsiteY26" fmla="*/ 1717674 h 5866613"/>
                <a:gd name="connsiteX27" fmla="*/ 2917826 w 4547524"/>
                <a:gd name="connsiteY27" fmla="*/ 1184274 h 5866613"/>
                <a:gd name="connsiteX28" fmla="*/ 3222626 w 4547524"/>
                <a:gd name="connsiteY28" fmla="*/ 650874 h 5866613"/>
                <a:gd name="connsiteX29" fmla="*/ 3375026 w 4547524"/>
                <a:gd name="connsiteY29" fmla="*/ 422274 h 5866613"/>
                <a:gd name="connsiteX30" fmla="*/ 3298826 w 4547524"/>
                <a:gd name="connsiteY30" fmla="*/ 117474 h 5866613"/>
                <a:gd name="connsiteX31" fmla="*/ 2841626 w 4547524"/>
                <a:gd name="connsiteY31" fmla="*/ 41274 h 5866613"/>
                <a:gd name="connsiteX32" fmla="*/ 1927226 w 4547524"/>
                <a:gd name="connsiteY32" fmla="*/ 41274 h 5866613"/>
                <a:gd name="connsiteX33" fmla="*/ 936626 w 4547524"/>
                <a:gd name="connsiteY33" fmla="*/ 41274 h 5866613"/>
                <a:gd name="connsiteX34" fmla="*/ 327026 w 4547524"/>
                <a:gd name="connsiteY34" fmla="*/ 41274 h 5866613"/>
                <a:gd name="connsiteX35" fmla="*/ 98425 w 4547524"/>
                <a:gd name="connsiteY35" fmla="*/ 650874 h 5866613"/>
                <a:gd name="connsiteX36" fmla="*/ 174625 w 4547524"/>
                <a:gd name="connsiteY36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927226 w 4547524"/>
                <a:gd name="connsiteY21" fmla="*/ 3470273 h 5866613"/>
                <a:gd name="connsiteX22" fmla="*/ 1851026 w 4547524"/>
                <a:gd name="connsiteY22" fmla="*/ 3165473 h 5866613"/>
                <a:gd name="connsiteX23" fmla="*/ 1774826 w 4547524"/>
                <a:gd name="connsiteY23" fmla="*/ 2936874 h 5866613"/>
                <a:gd name="connsiteX24" fmla="*/ 1774826 w 4547524"/>
                <a:gd name="connsiteY24" fmla="*/ 2479673 h 5866613"/>
                <a:gd name="connsiteX25" fmla="*/ 2384426 w 4547524"/>
                <a:gd name="connsiteY25" fmla="*/ 2022474 h 5866613"/>
                <a:gd name="connsiteX26" fmla="*/ 2994026 w 4547524"/>
                <a:gd name="connsiteY26" fmla="*/ 1717674 h 5866613"/>
                <a:gd name="connsiteX27" fmla="*/ 2917826 w 4547524"/>
                <a:gd name="connsiteY27" fmla="*/ 1184274 h 5866613"/>
                <a:gd name="connsiteX28" fmla="*/ 3222626 w 4547524"/>
                <a:gd name="connsiteY28" fmla="*/ 650874 h 5866613"/>
                <a:gd name="connsiteX29" fmla="*/ 3375026 w 4547524"/>
                <a:gd name="connsiteY29" fmla="*/ 422274 h 5866613"/>
                <a:gd name="connsiteX30" fmla="*/ 3298826 w 4547524"/>
                <a:gd name="connsiteY30" fmla="*/ 117474 h 5866613"/>
                <a:gd name="connsiteX31" fmla="*/ 2841626 w 4547524"/>
                <a:gd name="connsiteY31" fmla="*/ 41274 h 5866613"/>
                <a:gd name="connsiteX32" fmla="*/ 1927226 w 4547524"/>
                <a:gd name="connsiteY32" fmla="*/ 41274 h 5866613"/>
                <a:gd name="connsiteX33" fmla="*/ 936626 w 4547524"/>
                <a:gd name="connsiteY33" fmla="*/ 41274 h 5866613"/>
                <a:gd name="connsiteX34" fmla="*/ 327026 w 4547524"/>
                <a:gd name="connsiteY34" fmla="*/ 41274 h 5866613"/>
                <a:gd name="connsiteX35" fmla="*/ 98425 w 4547524"/>
                <a:gd name="connsiteY35" fmla="*/ 650874 h 5866613"/>
                <a:gd name="connsiteX36" fmla="*/ 174625 w 4547524"/>
                <a:gd name="connsiteY36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851026 w 4547524"/>
                <a:gd name="connsiteY21" fmla="*/ 3165473 h 5866613"/>
                <a:gd name="connsiteX22" fmla="*/ 1774826 w 4547524"/>
                <a:gd name="connsiteY22" fmla="*/ 2936874 h 5866613"/>
                <a:gd name="connsiteX23" fmla="*/ 1774826 w 4547524"/>
                <a:gd name="connsiteY23" fmla="*/ 2479673 h 5866613"/>
                <a:gd name="connsiteX24" fmla="*/ 2384426 w 4547524"/>
                <a:gd name="connsiteY24" fmla="*/ 2022474 h 5866613"/>
                <a:gd name="connsiteX25" fmla="*/ 2994026 w 4547524"/>
                <a:gd name="connsiteY25" fmla="*/ 1717674 h 5866613"/>
                <a:gd name="connsiteX26" fmla="*/ 2917826 w 4547524"/>
                <a:gd name="connsiteY26" fmla="*/ 1184274 h 5866613"/>
                <a:gd name="connsiteX27" fmla="*/ 3222626 w 4547524"/>
                <a:gd name="connsiteY27" fmla="*/ 650874 h 5866613"/>
                <a:gd name="connsiteX28" fmla="*/ 3375026 w 4547524"/>
                <a:gd name="connsiteY28" fmla="*/ 422274 h 5866613"/>
                <a:gd name="connsiteX29" fmla="*/ 3298826 w 4547524"/>
                <a:gd name="connsiteY29" fmla="*/ 117474 h 5866613"/>
                <a:gd name="connsiteX30" fmla="*/ 2841626 w 4547524"/>
                <a:gd name="connsiteY30" fmla="*/ 41274 h 5866613"/>
                <a:gd name="connsiteX31" fmla="*/ 1927226 w 4547524"/>
                <a:gd name="connsiteY31" fmla="*/ 41274 h 5866613"/>
                <a:gd name="connsiteX32" fmla="*/ 936626 w 4547524"/>
                <a:gd name="connsiteY32" fmla="*/ 41274 h 5866613"/>
                <a:gd name="connsiteX33" fmla="*/ 327026 w 4547524"/>
                <a:gd name="connsiteY33" fmla="*/ 41274 h 5866613"/>
                <a:gd name="connsiteX34" fmla="*/ 98425 w 4547524"/>
                <a:gd name="connsiteY34" fmla="*/ 650874 h 5866613"/>
                <a:gd name="connsiteX35" fmla="*/ 174625 w 4547524"/>
                <a:gd name="connsiteY35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851026 w 4547524"/>
                <a:gd name="connsiteY21" fmla="*/ 3165473 h 5866613"/>
                <a:gd name="connsiteX22" fmla="*/ 1774826 w 4547524"/>
                <a:gd name="connsiteY22" fmla="*/ 2936874 h 5866613"/>
                <a:gd name="connsiteX23" fmla="*/ 1774826 w 4547524"/>
                <a:gd name="connsiteY23" fmla="*/ 2479673 h 5866613"/>
                <a:gd name="connsiteX24" fmla="*/ 2384426 w 4547524"/>
                <a:gd name="connsiteY24" fmla="*/ 2022474 h 5866613"/>
                <a:gd name="connsiteX25" fmla="*/ 2994026 w 4547524"/>
                <a:gd name="connsiteY25" fmla="*/ 1717674 h 5866613"/>
                <a:gd name="connsiteX26" fmla="*/ 2917826 w 4547524"/>
                <a:gd name="connsiteY26" fmla="*/ 1184274 h 5866613"/>
                <a:gd name="connsiteX27" fmla="*/ 3222626 w 4547524"/>
                <a:gd name="connsiteY27" fmla="*/ 650874 h 5866613"/>
                <a:gd name="connsiteX28" fmla="*/ 3375026 w 4547524"/>
                <a:gd name="connsiteY28" fmla="*/ 422274 h 5866613"/>
                <a:gd name="connsiteX29" fmla="*/ 3298826 w 4547524"/>
                <a:gd name="connsiteY29" fmla="*/ 117474 h 5866613"/>
                <a:gd name="connsiteX30" fmla="*/ 2841626 w 4547524"/>
                <a:gd name="connsiteY30" fmla="*/ 41274 h 5866613"/>
                <a:gd name="connsiteX31" fmla="*/ 1927226 w 4547524"/>
                <a:gd name="connsiteY31" fmla="*/ 41274 h 5866613"/>
                <a:gd name="connsiteX32" fmla="*/ 936626 w 4547524"/>
                <a:gd name="connsiteY32" fmla="*/ 41274 h 5866613"/>
                <a:gd name="connsiteX33" fmla="*/ 327026 w 4547524"/>
                <a:gd name="connsiteY33" fmla="*/ 41274 h 5866613"/>
                <a:gd name="connsiteX34" fmla="*/ 98425 w 4547524"/>
                <a:gd name="connsiteY34" fmla="*/ 650874 h 5866613"/>
                <a:gd name="connsiteX35" fmla="*/ 174625 w 4547524"/>
                <a:gd name="connsiteY35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774826 w 4547524"/>
                <a:gd name="connsiteY21" fmla="*/ 29368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774826 w 4547524"/>
                <a:gd name="connsiteY21" fmla="*/ 29368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927473 h 5866613"/>
                <a:gd name="connsiteX21" fmla="*/ 1774826 w 4547524"/>
                <a:gd name="connsiteY21" fmla="*/ 31654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851274 h 5866613"/>
                <a:gd name="connsiteX21" fmla="*/ 1774826 w 4547524"/>
                <a:gd name="connsiteY21" fmla="*/ 31654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851274 h 5866613"/>
                <a:gd name="connsiteX21" fmla="*/ 1774826 w 4547524"/>
                <a:gd name="connsiteY21" fmla="*/ 31654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156073 h 5866613"/>
                <a:gd name="connsiteX20" fmla="*/ 2232026 w 4547524"/>
                <a:gd name="connsiteY20" fmla="*/ 3851274 h 5866613"/>
                <a:gd name="connsiteX21" fmla="*/ 1774826 w 4547524"/>
                <a:gd name="connsiteY21" fmla="*/ 31654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241427 w 4547524"/>
                <a:gd name="connsiteY10" fmla="*/ 4825999 h 5866613"/>
                <a:gd name="connsiteX11" fmla="*/ 1393827 w 4547524"/>
                <a:gd name="connsiteY11" fmla="*/ 5054599 h 5866613"/>
                <a:gd name="connsiteX12" fmla="*/ 2079628 w 4547524"/>
                <a:gd name="connsiteY12" fmla="*/ 5435598 h 5866613"/>
                <a:gd name="connsiteX13" fmla="*/ 2681855 w 4547524"/>
                <a:gd name="connsiteY13" fmla="*/ 5411016 h 5866613"/>
                <a:gd name="connsiteX14" fmla="*/ 4213226 w 4547524"/>
                <a:gd name="connsiteY14" fmla="*/ 5832474 h 5866613"/>
                <a:gd name="connsiteX15" fmla="*/ 4518027 w 4547524"/>
                <a:gd name="connsiteY15" fmla="*/ 5070473 h 5866613"/>
                <a:gd name="connsiteX16" fmla="*/ 3603626 w 4547524"/>
                <a:gd name="connsiteY16" fmla="*/ 4308474 h 5866613"/>
                <a:gd name="connsiteX17" fmla="*/ 3756026 w 4547524"/>
                <a:gd name="connsiteY17" fmla="*/ 3851273 h 5866613"/>
                <a:gd name="connsiteX18" fmla="*/ 3375026 w 4547524"/>
                <a:gd name="connsiteY18" fmla="*/ 3546473 h 5866613"/>
                <a:gd name="connsiteX19" fmla="*/ 2689226 w 4547524"/>
                <a:gd name="connsiteY19" fmla="*/ 4003674 h 5866613"/>
                <a:gd name="connsiteX20" fmla="*/ 2232026 w 4547524"/>
                <a:gd name="connsiteY20" fmla="*/ 3851274 h 5866613"/>
                <a:gd name="connsiteX21" fmla="*/ 1774826 w 4547524"/>
                <a:gd name="connsiteY21" fmla="*/ 3165474 h 5866613"/>
                <a:gd name="connsiteX22" fmla="*/ 1774826 w 4547524"/>
                <a:gd name="connsiteY22" fmla="*/ 2479673 h 5866613"/>
                <a:gd name="connsiteX23" fmla="*/ 2384426 w 4547524"/>
                <a:gd name="connsiteY23" fmla="*/ 2022474 h 5866613"/>
                <a:gd name="connsiteX24" fmla="*/ 2994026 w 4547524"/>
                <a:gd name="connsiteY24" fmla="*/ 1717674 h 5866613"/>
                <a:gd name="connsiteX25" fmla="*/ 2917826 w 4547524"/>
                <a:gd name="connsiteY25" fmla="*/ 1184274 h 5866613"/>
                <a:gd name="connsiteX26" fmla="*/ 3222626 w 4547524"/>
                <a:gd name="connsiteY26" fmla="*/ 650874 h 5866613"/>
                <a:gd name="connsiteX27" fmla="*/ 3375026 w 4547524"/>
                <a:gd name="connsiteY27" fmla="*/ 422274 h 5866613"/>
                <a:gd name="connsiteX28" fmla="*/ 3298826 w 4547524"/>
                <a:gd name="connsiteY28" fmla="*/ 117474 h 5866613"/>
                <a:gd name="connsiteX29" fmla="*/ 2841626 w 4547524"/>
                <a:gd name="connsiteY29" fmla="*/ 41274 h 5866613"/>
                <a:gd name="connsiteX30" fmla="*/ 1927226 w 4547524"/>
                <a:gd name="connsiteY30" fmla="*/ 41274 h 5866613"/>
                <a:gd name="connsiteX31" fmla="*/ 936626 w 4547524"/>
                <a:gd name="connsiteY31" fmla="*/ 41274 h 5866613"/>
                <a:gd name="connsiteX32" fmla="*/ 327026 w 4547524"/>
                <a:gd name="connsiteY32" fmla="*/ 41274 h 5866613"/>
                <a:gd name="connsiteX33" fmla="*/ 98425 w 4547524"/>
                <a:gd name="connsiteY33" fmla="*/ 650874 h 5866613"/>
                <a:gd name="connsiteX34" fmla="*/ 174625 w 4547524"/>
                <a:gd name="connsiteY34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912048 w 4547524"/>
                <a:gd name="connsiteY8" fmla="*/ 4363881 h 5866613"/>
                <a:gd name="connsiteX9" fmla="*/ 1118526 w 4547524"/>
                <a:gd name="connsiteY9" fmla="*/ 4614603 h 5866613"/>
                <a:gd name="connsiteX10" fmla="*/ 1393827 w 4547524"/>
                <a:gd name="connsiteY10" fmla="*/ 5054599 h 5866613"/>
                <a:gd name="connsiteX11" fmla="*/ 2079628 w 4547524"/>
                <a:gd name="connsiteY11" fmla="*/ 5435598 h 5866613"/>
                <a:gd name="connsiteX12" fmla="*/ 2681855 w 4547524"/>
                <a:gd name="connsiteY12" fmla="*/ 5411016 h 5866613"/>
                <a:gd name="connsiteX13" fmla="*/ 4213226 w 4547524"/>
                <a:gd name="connsiteY13" fmla="*/ 5832474 h 5866613"/>
                <a:gd name="connsiteX14" fmla="*/ 4518027 w 4547524"/>
                <a:gd name="connsiteY14" fmla="*/ 5070473 h 5866613"/>
                <a:gd name="connsiteX15" fmla="*/ 3603626 w 4547524"/>
                <a:gd name="connsiteY15" fmla="*/ 4308474 h 5866613"/>
                <a:gd name="connsiteX16" fmla="*/ 3756026 w 4547524"/>
                <a:gd name="connsiteY16" fmla="*/ 3851273 h 5866613"/>
                <a:gd name="connsiteX17" fmla="*/ 3375026 w 4547524"/>
                <a:gd name="connsiteY17" fmla="*/ 3546473 h 5866613"/>
                <a:gd name="connsiteX18" fmla="*/ 2689226 w 4547524"/>
                <a:gd name="connsiteY18" fmla="*/ 4003674 h 5866613"/>
                <a:gd name="connsiteX19" fmla="*/ 2232026 w 4547524"/>
                <a:gd name="connsiteY19" fmla="*/ 3851274 h 5866613"/>
                <a:gd name="connsiteX20" fmla="*/ 1774826 w 4547524"/>
                <a:gd name="connsiteY20" fmla="*/ 3165474 h 5866613"/>
                <a:gd name="connsiteX21" fmla="*/ 1774826 w 4547524"/>
                <a:gd name="connsiteY21" fmla="*/ 2479673 h 5866613"/>
                <a:gd name="connsiteX22" fmla="*/ 2384426 w 4547524"/>
                <a:gd name="connsiteY22" fmla="*/ 2022474 h 5866613"/>
                <a:gd name="connsiteX23" fmla="*/ 2994026 w 4547524"/>
                <a:gd name="connsiteY23" fmla="*/ 1717674 h 5866613"/>
                <a:gd name="connsiteX24" fmla="*/ 2917826 w 4547524"/>
                <a:gd name="connsiteY24" fmla="*/ 1184274 h 5866613"/>
                <a:gd name="connsiteX25" fmla="*/ 3222626 w 4547524"/>
                <a:gd name="connsiteY25" fmla="*/ 650874 h 5866613"/>
                <a:gd name="connsiteX26" fmla="*/ 3375026 w 4547524"/>
                <a:gd name="connsiteY26" fmla="*/ 422274 h 5866613"/>
                <a:gd name="connsiteX27" fmla="*/ 3298826 w 4547524"/>
                <a:gd name="connsiteY27" fmla="*/ 117474 h 5866613"/>
                <a:gd name="connsiteX28" fmla="*/ 2841626 w 4547524"/>
                <a:gd name="connsiteY28" fmla="*/ 41274 h 5866613"/>
                <a:gd name="connsiteX29" fmla="*/ 1927226 w 4547524"/>
                <a:gd name="connsiteY29" fmla="*/ 41274 h 5866613"/>
                <a:gd name="connsiteX30" fmla="*/ 936626 w 4547524"/>
                <a:gd name="connsiteY30" fmla="*/ 41274 h 5866613"/>
                <a:gd name="connsiteX31" fmla="*/ 327026 w 4547524"/>
                <a:gd name="connsiteY31" fmla="*/ 41274 h 5866613"/>
                <a:gd name="connsiteX32" fmla="*/ 98425 w 4547524"/>
                <a:gd name="connsiteY32" fmla="*/ 650874 h 5866613"/>
                <a:gd name="connsiteX33" fmla="*/ 174625 w 4547524"/>
                <a:gd name="connsiteY33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631829 w 4547524"/>
                <a:gd name="connsiteY6" fmla="*/ 3906681 h 5866613"/>
                <a:gd name="connsiteX7" fmla="*/ 764564 w 4547524"/>
                <a:gd name="connsiteY7" fmla="*/ 4113158 h 5866613"/>
                <a:gd name="connsiteX8" fmla="*/ 1118526 w 4547524"/>
                <a:gd name="connsiteY8" fmla="*/ 4614603 h 5866613"/>
                <a:gd name="connsiteX9" fmla="*/ 1393827 w 4547524"/>
                <a:gd name="connsiteY9" fmla="*/ 5054599 h 5866613"/>
                <a:gd name="connsiteX10" fmla="*/ 2079628 w 4547524"/>
                <a:gd name="connsiteY10" fmla="*/ 5435598 h 5866613"/>
                <a:gd name="connsiteX11" fmla="*/ 2681855 w 4547524"/>
                <a:gd name="connsiteY11" fmla="*/ 5411016 h 5866613"/>
                <a:gd name="connsiteX12" fmla="*/ 4213226 w 4547524"/>
                <a:gd name="connsiteY12" fmla="*/ 5832474 h 5866613"/>
                <a:gd name="connsiteX13" fmla="*/ 4518027 w 4547524"/>
                <a:gd name="connsiteY13" fmla="*/ 5070473 h 5866613"/>
                <a:gd name="connsiteX14" fmla="*/ 3603626 w 4547524"/>
                <a:gd name="connsiteY14" fmla="*/ 4308474 h 5866613"/>
                <a:gd name="connsiteX15" fmla="*/ 3756026 w 4547524"/>
                <a:gd name="connsiteY15" fmla="*/ 3851273 h 5866613"/>
                <a:gd name="connsiteX16" fmla="*/ 3375026 w 4547524"/>
                <a:gd name="connsiteY16" fmla="*/ 3546473 h 5866613"/>
                <a:gd name="connsiteX17" fmla="*/ 2689226 w 4547524"/>
                <a:gd name="connsiteY17" fmla="*/ 4003674 h 5866613"/>
                <a:gd name="connsiteX18" fmla="*/ 2232026 w 4547524"/>
                <a:gd name="connsiteY18" fmla="*/ 3851274 h 5866613"/>
                <a:gd name="connsiteX19" fmla="*/ 1774826 w 4547524"/>
                <a:gd name="connsiteY19" fmla="*/ 3165474 h 5866613"/>
                <a:gd name="connsiteX20" fmla="*/ 1774826 w 4547524"/>
                <a:gd name="connsiteY20" fmla="*/ 2479673 h 5866613"/>
                <a:gd name="connsiteX21" fmla="*/ 2384426 w 4547524"/>
                <a:gd name="connsiteY21" fmla="*/ 2022474 h 5866613"/>
                <a:gd name="connsiteX22" fmla="*/ 2994026 w 4547524"/>
                <a:gd name="connsiteY22" fmla="*/ 1717674 h 5866613"/>
                <a:gd name="connsiteX23" fmla="*/ 2917826 w 4547524"/>
                <a:gd name="connsiteY23" fmla="*/ 1184274 h 5866613"/>
                <a:gd name="connsiteX24" fmla="*/ 3222626 w 4547524"/>
                <a:gd name="connsiteY24" fmla="*/ 650874 h 5866613"/>
                <a:gd name="connsiteX25" fmla="*/ 3375026 w 4547524"/>
                <a:gd name="connsiteY25" fmla="*/ 422274 h 5866613"/>
                <a:gd name="connsiteX26" fmla="*/ 3298826 w 4547524"/>
                <a:gd name="connsiteY26" fmla="*/ 117474 h 5866613"/>
                <a:gd name="connsiteX27" fmla="*/ 2841626 w 4547524"/>
                <a:gd name="connsiteY27" fmla="*/ 41274 h 5866613"/>
                <a:gd name="connsiteX28" fmla="*/ 1927226 w 4547524"/>
                <a:gd name="connsiteY28" fmla="*/ 41274 h 5866613"/>
                <a:gd name="connsiteX29" fmla="*/ 936626 w 4547524"/>
                <a:gd name="connsiteY29" fmla="*/ 41274 h 5866613"/>
                <a:gd name="connsiteX30" fmla="*/ 327026 w 4547524"/>
                <a:gd name="connsiteY30" fmla="*/ 41274 h 5866613"/>
                <a:gd name="connsiteX31" fmla="*/ 98425 w 4547524"/>
                <a:gd name="connsiteY31" fmla="*/ 650874 h 5866613"/>
                <a:gd name="connsiteX32" fmla="*/ 174625 w 4547524"/>
                <a:gd name="connsiteY32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366358 w 4547524"/>
                <a:gd name="connsiteY4" fmla="*/ 3390487 h 5866613"/>
                <a:gd name="connsiteX5" fmla="*/ 440100 w 4547524"/>
                <a:gd name="connsiteY5" fmla="*/ 3552720 h 5866613"/>
                <a:gd name="connsiteX6" fmla="*/ 764564 w 4547524"/>
                <a:gd name="connsiteY6" fmla="*/ 4113158 h 5866613"/>
                <a:gd name="connsiteX7" fmla="*/ 1118526 w 4547524"/>
                <a:gd name="connsiteY7" fmla="*/ 4614603 h 5866613"/>
                <a:gd name="connsiteX8" fmla="*/ 1393827 w 4547524"/>
                <a:gd name="connsiteY8" fmla="*/ 5054599 h 5866613"/>
                <a:gd name="connsiteX9" fmla="*/ 2079628 w 4547524"/>
                <a:gd name="connsiteY9" fmla="*/ 5435598 h 5866613"/>
                <a:gd name="connsiteX10" fmla="*/ 2681855 w 4547524"/>
                <a:gd name="connsiteY10" fmla="*/ 5411016 h 5866613"/>
                <a:gd name="connsiteX11" fmla="*/ 4213226 w 4547524"/>
                <a:gd name="connsiteY11" fmla="*/ 5832474 h 5866613"/>
                <a:gd name="connsiteX12" fmla="*/ 4518027 w 4547524"/>
                <a:gd name="connsiteY12" fmla="*/ 5070473 h 5866613"/>
                <a:gd name="connsiteX13" fmla="*/ 3603626 w 4547524"/>
                <a:gd name="connsiteY13" fmla="*/ 4308474 h 5866613"/>
                <a:gd name="connsiteX14" fmla="*/ 3756026 w 4547524"/>
                <a:gd name="connsiteY14" fmla="*/ 3851273 h 5866613"/>
                <a:gd name="connsiteX15" fmla="*/ 3375026 w 4547524"/>
                <a:gd name="connsiteY15" fmla="*/ 3546473 h 5866613"/>
                <a:gd name="connsiteX16" fmla="*/ 2689226 w 4547524"/>
                <a:gd name="connsiteY16" fmla="*/ 4003674 h 5866613"/>
                <a:gd name="connsiteX17" fmla="*/ 2232026 w 4547524"/>
                <a:gd name="connsiteY17" fmla="*/ 3851274 h 5866613"/>
                <a:gd name="connsiteX18" fmla="*/ 1774826 w 4547524"/>
                <a:gd name="connsiteY18" fmla="*/ 3165474 h 5866613"/>
                <a:gd name="connsiteX19" fmla="*/ 1774826 w 4547524"/>
                <a:gd name="connsiteY19" fmla="*/ 2479673 h 5866613"/>
                <a:gd name="connsiteX20" fmla="*/ 2384426 w 4547524"/>
                <a:gd name="connsiteY20" fmla="*/ 2022474 h 5866613"/>
                <a:gd name="connsiteX21" fmla="*/ 2994026 w 4547524"/>
                <a:gd name="connsiteY21" fmla="*/ 1717674 h 5866613"/>
                <a:gd name="connsiteX22" fmla="*/ 2917826 w 4547524"/>
                <a:gd name="connsiteY22" fmla="*/ 1184274 h 5866613"/>
                <a:gd name="connsiteX23" fmla="*/ 3222626 w 4547524"/>
                <a:gd name="connsiteY23" fmla="*/ 650874 h 5866613"/>
                <a:gd name="connsiteX24" fmla="*/ 3375026 w 4547524"/>
                <a:gd name="connsiteY24" fmla="*/ 422274 h 5866613"/>
                <a:gd name="connsiteX25" fmla="*/ 3298826 w 4547524"/>
                <a:gd name="connsiteY25" fmla="*/ 117474 h 5866613"/>
                <a:gd name="connsiteX26" fmla="*/ 2841626 w 4547524"/>
                <a:gd name="connsiteY26" fmla="*/ 41274 h 5866613"/>
                <a:gd name="connsiteX27" fmla="*/ 1927226 w 4547524"/>
                <a:gd name="connsiteY27" fmla="*/ 41274 h 5866613"/>
                <a:gd name="connsiteX28" fmla="*/ 936626 w 4547524"/>
                <a:gd name="connsiteY28" fmla="*/ 41274 h 5866613"/>
                <a:gd name="connsiteX29" fmla="*/ 327026 w 4547524"/>
                <a:gd name="connsiteY29" fmla="*/ 41274 h 5866613"/>
                <a:gd name="connsiteX30" fmla="*/ 98425 w 4547524"/>
                <a:gd name="connsiteY30" fmla="*/ 650874 h 5866613"/>
                <a:gd name="connsiteX31" fmla="*/ 174625 w 4547524"/>
                <a:gd name="connsiteY31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118526 w 4547524"/>
                <a:gd name="connsiteY6" fmla="*/ 4614603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89377 w 4547524"/>
                <a:gd name="connsiteY3" fmla="*/ 2948036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174626 w 4547524"/>
                <a:gd name="connsiteY3" fmla="*/ 2936874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98425 w 4547524"/>
                <a:gd name="connsiteY2" fmla="*/ 2479674 h 5866613"/>
                <a:gd name="connsiteX3" fmla="*/ 98426 w 4547524"/>
                <a:gd name="connsiteY3" fmla="*/ 2936874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174625 w 4547524"/>
                <a:gd name="connsiteY0" fmla="*/ 1336674 h 5866613"/>
                <a:gd name="connsiteX1" fmla="*/ 98425 w 4547524"/>
                <a:gd name="connsiteY1" fmla="*/ 20224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174625 w 4547524"/>
                <a:gd name="connsiteY0" fmla="*/ 13366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174625 w 4547524"/>
                <a:gd name="connsiteY30" fmla="*/ 13366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40100 w 4547524"/>
                <a:gd name="connsiteY4" fmla="*/ 3552720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64564 w 4547524"/>
                <a:gd name="connsiteY5" fmla="*/ 4113158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3270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70528 h 5876667"/>
                <a:gd name="connsiteX1" fmla="*/ 22226 w 4547524"/>
                <a:gd name="connsiteY1" fmla="*/ 1956328 h 5876667"/>
                <a:gd name="connsiteX2" fmla="*/ 22226 w 4547524"/>
                <a:gd name="connsiteY2" fmla="*/ 2489728 h 5876667"/>
                <a:gd name="connsiteX3" fmla="*/ 98426 w 4547524"/>
                <a:gd name="connsiteY3" fmla="*/ 2946928 h 5876667"/>
                <a:gd name="connsiteX4" fmla="*/ 403226 w 4547524"/>
                <a:gd name="connsiteY4" fmla="*/ 3632728 h 5876667"/>
                <a:gd name="connsiteX5" fmla="*/ 784226 w 4547524"/>
                <a:gd name="connsiteY5" fmla="*/ 4166128 h 5876667"/>
                <a:gd name="connsiteX6" fmla="*/ 1089026 w 4547524"/>
                <a:gd name="connsiteY6" fmla="*/ 4699528 h 5876667"/>
                <a:gd name="connsiteX7" fmla="*/ 1393827 w 4547524"/>
                <a:gd name="connsiteY7" fmla="*/ 5064653 h 5876667"/>
                <a:gd name="connsiteX8" fmla="*/ 2079628 w 4547524"/>
                <a:gd name="connsiteY8" fmla="*/ 5445652 h 5876667"/>
                <a:gd name="connsiteX9" fmla="*/ 2681855 w 4547524"/>
                <a:gd name="connsiteY9" fmla="*/ 5421070 h 5876667"/>
                <a:gd name="connsiteX10" fmla="*/ 4213226 w 4547524"/>
                <a:gd name="connsiteY10" fmla="*/ 5842528 h 5876667"/>
                <a:gd name="connsiteX11" fmla="*/ 4518027 w 4547524"/>
                <a:gd name="connsiteY11" fmla="*/ 5080527 h 5876667"/>
                <a:gd name="connsiteX12" fmla="*/ 3603626 w 4547524"/>
                <a:gd name="connsiteY12" fmla="*/ 4318528 h 5876667"/>
                <a:gd name="connsiteX13" fmla="*/ 3756026 w 4547524"/>
                <a:gd name="connsiteY13" fmla="*/ 3861327 h 5876667"/>
                <a:gd name="connsiteX14" fmla="*/ 3375026 w 4547524"/>
                <a:gd name="connsiteY14" fmla="*/ 3556527 h 5876667"/>
                <a:gd name="connsiteX15" fmla="*/ 2689226 w 4547524"/>
                <a:gd name="connsiteY15" fmla="*/ 4013728 h 5876667"/>
                <a:gd name="connsiteX16" fmla="*/ 2232026 w 4547524"/>
                <a:gd name="connsiteY16" fmla="*/ 3861328 h 5876667"/>
                <a:gd name="connsiteX17" fmla="*/ 1774826 w 4547524"/>
                <a:gd name="connsiteY17" fmla="*/ 3175528 h 5876667"/>
                <a:gd name="connsiteX18" fmla="*/ 1774826 w 4547524"/>
                <a:gd name="connsiteY18" fmla="*/ 2489727 h 5876667"/>
                <a:gd name="connsiteX19" fmla="*/ 2384426 w 4547524"/>
                <a:gd name="connsiteY19" fmla="*/ 2032528 h 5876667"/>
                <a:gd name="connsiteX20" fmla="*/ 2994026 w 4547524"/>
                <a:gd name="connsiteY20" fmla="*/ 1727728 h 5876667"/>
                <a:gd name="connsiteX21" fmla="*/ 2917826 w 4547524"/>
                <a:gd name="connsiteY21" fmla="*/ 1194328 h 5876667"/>
                <a:gd name="connsiteX22" fmla="*/ 3222626 w 4547524"/>
                <a:gd name="connsiteY22" fmla="*/ 660928 h 5876667"/>
                <a:gd name="connsiteX23" fmla="*/ 3375026 w 4547524"/>
                <a:gd name="connsiteY23" fmla="*/ 432328 h 5876667"/>
                <a:gd name="connsiteX24" fmla="*/ 3298826 w 4547524"/>
                <a:gd name="connsiteY24" fmla="*/ 127528 h 5876667"/>
                <a:gd name="connsiteX25" fmla="*/ 2841626 w 4547524"/>
                <a:gd name="connsiteY25" fmla="*/ 51328 h 5876667"/>
                <a:gd name="connsiteX26" fmla="*/ 1927226 w 4547524"/>
                <a:gd name="connsiteY26" fmla="*/ 51328 h 5876667"/>
                <a:gd name="connsiteX27" fmla="*/ 936626 w 4547524"/>
                <a:gd name="connsiteY27" fmla="*/ 51328 h 5876667"/>
                <a:gd name="connsiteX28" fmla="*/ 479426 w 4547524"/>
                <a:gd name="connsiteY28" fmla="*/ 51328 h 5876667"/>
                <a:gd name="connsiteX29" fmla="*/ 98425 w 4547524"/>
                <a:gd name="connsiteY29" fmla="*/ 660928 h 5876667"/>
                <a:gd name="connsiteX30" fmla="*/ 98426 w 4547524"/>
                <a:gd name="connsiteY30" fmla="*/ 1270528 h 5876667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222626 w 4547524"/>
                <a:gd name="connsiteY22" fmla="*/ 6508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102791 w 4551889"/>
                <a:gd name="connsiteY0" fmla="*/ 1260474 h 5866613"/>
                <a:gd name="connsiteX1" fmla="*/ 26591 w 4551889"/>
                <a:gd name="connsiteY1" fmla="*/ 1946274 h 5866613"/>
                <a:gd name="connsiteX2" fmla="*/ 26591 w 4551889"/>
                <a:gd name="connsiteY2" fmla="*/ 2479674 h 5866613"/>
                <a:gd name="connsiteX3" fmla="*/ 102791 w 4551889"/>
                <a:gd name="connsiteY3" fmla="*/ 2936874 h 5866613"/>
                <a:gd name="connsiteX4" fmla="*/ 407591 w 4551889"/>
                <a:gd name="connsiteY4" fmla="*/ 3622674 h 5866613"/>
                <a:gd name="connsiteX5" fmla="*/ 788591 w 4551889"/>
                <a:gd name="connsiteY5" fmla="*/ 4156074 h 5866613"/>
                <a:gd name="connsiteX6" fmla="*/ 1093391 w 4551889"/>
                <a:gd name="connsiteY6" fmla="*/ 4689474 h 5866613"/>
                <a:gd name="connsiteX7" fmla="*/ 1398192 w 4551889"/>
                <a:gd name="connsiteY7" fmla="*/ 5054599 h 5866613"/>
                <a:gd name="connsiteX8" fmla="*/ 2083993 w 4551889"/>
                <a:gd name="connsiteY8" fmla="*/ 5435598 h 5866613"/>
                <a:gd name="connsiteX9" fmla="*/ 2686220 w 4551889"/>
                <a:gd name="connsiteY9" fmla="*/ 5411016 h 5866613"/>
                <a:gd name="connsiteX10" fmla="*/ 4217591 w 4551889"/>
                <a:gd name="connsiteY10" fmla="*/ 5832474 h 5866613"/>
                <a:gd name="connsiteX11" fmla="*/ 4522392 w 4551889"/>
                <a:gd name="connsiteY11" fmla="*/ 5070473 h 5866613"/>
                <a:gd name="connsiteX12" fmla="*/ 3607991 w 4551889"/>
                <a:gd name="connsiteY12" fmla="*/ 4308474 h 5866613"/>
                <a:gd name="connsiteX13" fmla="*/ 3760391 w 4551889"/>
                <a:gd name="connsiteY13" fmla="*/ 3851273 h 5866613"/>
                <a:gd name="connsiteX14" fmla="*/ 3379391 w 4551889"/>
                <a:gd name="connsiteY14" fmla="*/ 3546473 h 5866613"/>
                <a:gd name="connsiteX15" fmla="*/ 2693591 w 4551889"/>
                <a:gd name="connsiteY15" fmla="*/ 4003674 h 5866613"/>
                <a:gd name="connsiteX16" fmla="*/ 2236391 w 4551889"/>
                <a:gd name="connsiteY16" fmla="*/ 3851274 h 5866613"/>
                <a:gd name="connsiteX17" fmla="*/ 1779191 w 4551889"/>
                <a:gd name="connsiteY17" fmla="*/ 3165474 h 5866613"/>
                <a:gd name="connsiteX18" fmla="*/ 1779191 w 4551889"/>
                <a:gd name="connsiteY18" fmla="*/ 2479673 h 5866613"/>
                <a:gd name="connsiteX19" fmla="*/ 2388791 w 4551889"/>
                <a:gd name="connsiteY19" fmla="*/ 2022474 h 5866613"/>
                <a:gd name="connsiteX20" fmla="*/ 2998391 w 4551889"/>
                <a:gd name="connsiteY20" fmla="*/ 1717674 h 5866613"/>
                <a:gd name="connsiteX21" fmla="*/ 2922191 w 4551889"/>
                <a:gd name="connsiteY21" fmla="*/ 1184274 h 5866613"/>
                <a:gd name="connsiteX22" fmla="*/ 3150791 w 4551889"/>
                <a:gd name="connsiteY22" fmla="*/ 727074 h 5866613"/>
                <a:gd name="connsiteX23" fmla="*/ 3379391 w 4551889"/>
                <a:gd name="connsiteY23" fmla="*/ 422274 h 5866613"/>
                <a:gd name="connsiteX24" fmla="*/ 3303191 w 4551889"/>
                <a:gd name="connsiteY24" fmla="*/ 117474 h 5866613"/>
                <a:gd name="connsiteX25" fmla="*/ 2845991 w 4551889"/>
                <a:gd name="connsiteY25" fmla="*/ 41274 h 5866613"/>
                <a:gd name="connsiteX26" fmla="*/ 1931591 w 4551889"/>
                <a:gd name="connsiteY26" fmla="*/ 41274 h 5866613"/>
                <a:gd name="connsiteX27" fmla="*/ 940991 w 4551889"/>
                <a:gd name="connsiteY27" fmla="*/ 41274 h 5866613"/>
                <a:gd name="connsiteX28" fmla="*/ 483791 w 4551889"/>
                <a:gd name="connsiteY28" fmla="*/ 41274 h 5866613"/>
                <a:gd name="connsiteX29" fmla="*/ 102790 w 4551889"/>
                <a:gd name="connsiteY29" fmla="*/ 650874 h 5866613"/>
                <a:gd name="connsiteX30" fmla="*/ 102791 w 4551889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19462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2994026 w 4547524"/>
                <a:gd name="connsiteY20" fmla="*/ 17176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222626 w 4547524"/>
                <a:gd name="connsiteY20" fmla="*/ 17938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29178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146426 w 4547524"/>
                <a:gd name="connsiteY21" fmla="*/ 1184274 h 5866613"/>
                <a:gd name="connsiteX22" fmla="*/ 3146426 w 4547524"/>
                <a:gd name="connsiteY22" fmla="*/ 7270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146426 w 4547524"/>
                <a:gd name="connsiteY21" fmla="*/ 1184274 h 5866613"/>
                <a:gd name="connsiteX22" fmla="*/ 3222626 w 4547524"/>
                <a:gd name="connsiteY22" fmla="*/ 879474 h 5866613"/>
                <a:gd name="connsiteX23" fmla="*/ 3375026 w 4547524"/>
                <a:gd name="connsiteY23" fmla="*/ 422274 h 5866613"/>
                <a:gd name="connsiteX24" fmla="*/ 3298826 w 4547524"/>
                <a:gd name="connsiteY24" fmla="*/ 117474 h 5866613"/>
                <a:gd name="connsiteX25" fmla="*/ 2841626 w 4547524"/>
                <a:gd name="connsiteY25" fmla="*/ 41274 h 5866613"/>
                <a:gd name="connsiteX26" fmla="*/ 1927226 w 4547524"/>
                <a:gd name="connsiteY26" fmla="*/ 41274 h 5866613"/>
                <a:gd name="connsiteX27" fmla="*/ 936626 w 4547524"/>
                <a:gd name="connsiteY27" fmla="*/ 41274 h 5866613"/>
                <a:gd name="connsiteX28" fmla="*/ 479426 w 4547524"/>
                <a:gd name="connsiteY28" fmla="*/ 41274 h 5866613"/>
                <a:gd name="connsiteX29" fmla="*/ 98425 w 4547524"/>
                <a:gd name="connsiteY29" fmla="*/ 650874 h 5866613"/>
                <a:gd name="connsiteX30" fmla="*/ 98426 w 4547524"/>
                <a:gd name="connsiteY30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146426 w 4547524"/>
                <a:gd name="connsiteY21" fmla="*/ 1184274 h 5866613"/>
                <a:gd name="connsiteX22" fmla="*/ 3375026 w 4547524"/>
                <a:gd name="connsiteY22" fmla="*/ 422274 h 5866613"/>
                <a:gd name="connsiteX23" fmla="*/ 32988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298826 w 4547524"/>
                <a:gd name="connsiteY21" fmla="*/ 1184274 h 5866613"/>
                <a:gd name="connsiteX22" fmla="*/ 3375026 w 4547524"/>
                <a:gd name="connsiteY22" fmla="*/ 422274 h 5866613"/>
                <a:gd name="connsiteX23" fmla="*/ 32988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298826 w 4547524"/>
                <a:gd name="connsiteY21" fmla="*/ 1184274 h 5866613"/>
                <a:gd name="connsiteX22" fmla="*/ 3298826 w 4547524"/>
                <a:gd name="connsiteY22" fmla="*/ 422274 h 5866613"/>
                <a:gd name="connsiteX23" fmla="*/ 32988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298826 w 4547524"/>
                <a:gd name="connsiteY21" fmla="*/ 1184274 h 5866613"/>
                <a:gd name="connsiteX22" fmla="*/ 3298826 w 4547524"/>
                <a:gd name="connsiteY22" fmla="*/ 422274 h 5866613"/>
                <a:gd name="connsiteX23" fmla="*/ 32226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793874 h 5866613"/>
                <a:gd name="connsiteX21" fmla="*/ 3298826 w 4547524"/>
                <a:gd name="connsiteY21" fmla="*/ 1184274 h 5866613"/>
                <a:gd name="connsiteX22" fmla="*/ 3298826 w 4547524"/>
                <a:gd name="connsiteY22" fmla="*/ 422274 h 5866613"/>
                <a:gd name="connsiteX23" fmla="*/ 32226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098674 h 5866613"/>
                <a:gd name="connsiteX2" fmla="*/ 22226 w 4547524"/>
                <a:gd name="connsiteY2" fmla="*/ 2479674 h 5866613"/>
                <a:gd name="connsiteX3" fmla="*/ 98426 w 4547524"/>
                <a:gd name="connsiteY3" fmla="*/ 2936874 h 5866613"/>
                <a:gd name="connsiteX4" fmla="*/ 403226 w 4547524"/>
                <a:gd name="connsiteY4" fmla="*/ 3622674 h 5866613"/>
                <a:gd name="connsiteX5" fmla="*/ 784226 w 4547524"/>
                <a:gd name="connsiteY5" fmla="*/ 4156074 h 5866613"/>
                <a:gd name="connsiteX6" fmla="*/ 1089026 w 4547524"/>
                <a:gd name="connsiteY6" fmla="*/ 4689474 h 5866613"/>
                <a:gd name="connsiteX7" fmla="*/ 1393827 w 4547524"/>
                <a:gd name="connsiteY7" fmla="*/ 5054599 h 5866613"/>
                <a:gd name="connsiteX8" fmla="*/ 2079628 w 4547524"/>
                <a:gd name="connsiteY8" fmla="*/ 5435598 h 5866613"/>
                <a:gd name="connsiteX9" fmla="*/ 2681855 w 4547524"/>
                <a:gd name="connsiteY9" fmla="*/ 5411016 h 5866613"/>
                <a:gd name="connsiteX10" fmla="*/ 4213226 w 4547524"/>
                <a:gd name="connsiteY10" fmla="*/ 5832474 h 5866613"/>
                <a:gd name="connsiteX11" fmla="*/ 4518027 w 4547524"/>
                <a:gd name="connsiteY11" fmla="*/ 5070473 h 5866613"/>
                <a:gd name="connsiteX12" fmla="*/ 3603626 w 4547524"/>
                <a:gd name="connsiteY12" fmla="*/ 4308474 h 5866613"/>
                <a:gd name="connsiteX13" fmla="*/ 3756026 w 4547524"/>
                <a:gd name="connsiteY13" fmla="*/ 3851273 h 5866613"/>
                <a:gd name="connsiteX14" fmla="*/ 3375026 w 4547524"/>
                <a:gd name="connsiteY14" fmla="*/ 3546473 h 5866613"/>
                <a:gd name="connsiteX15" fmla="*/ 2689226 w 4547524"/>
                <a:gd name="connsiteY15" fmla="*/ 4003674 h 5866613"/>
                <a:gd name="connsiteX16" fmla="*/ 2232026 w 4547524"/>
                <a:gd name="connsiteY16" fmla="*/ 3851274 h 5866613"/>
                <a:gd name="connsiteX17" fmla="*/ 1774826 w 4547524"/>
                <a:gd name="connsiteY17" fmla="*/ 3165474 h 5866613"/>
                <a:gd name="connsiteX18" fmla="*/ 1774826 w 4547524"/>
                <a:gd name="connsiteY18" fmla="*/ 2479673 h 5866613"/>
                <a:gd name="connsiteX19" fmla="*/ 2384426 w 4547524"/>
                <a:gd name="connsiteY19" fmla="*/ 2022474 h 5866613"/>
                <a:gd name="connsiteX20" fmla="*/ 3375026 w 4547524"/>
                <a:gd name="connsiteY20" fmla="*/ 1946274 h 5866613"/>
                <a:gd name="connsiteX21" fmla="*/ 3298826 w 4547524"/>
                <a:gd name="connsiteY21" fmla="*/ 1184274 h 5866613"/>
                <a:gd name="connsiteX22" fmla="*/ 3298826 w 4547524"/>
                <a:gd name="connsiteY22" fmla="*/ 422274 h 5866613"/>
                <a:gd name="connsiteX23" fmla="*/ 3222626 w 4547524"/>
                <a:gd name="connsiteY23" fmla="*/ 117474 h 5866613"/>
                <a:gd name="connsiteX24" fmla="*/ 2841626 w 4547524"/>
                <a:gd name="connsiteY24" fmla="*/ 41274 h 5866613"/>
                <a:gd name="connsiteX25" fmla="*/ 1927226 w 4547524"/>
                <a:gd name="connsiteY25" fmla="*/ 41274 h 5866613"/>
                <a:gd name="connsiteX26" fmla="*/ 936626 w 4547524"/>
                <a:gd name="connsiteY26" fmla="*/ 41274 h 5866613"/>
                <a:gd name="connsiteX27" fmla="*/ 479426 w 4547524"/>
                <a:gd name="connsiteY27" fmla="*/ 41274 h 5866613"/>
                <a:gd name="connsiteX28" fmla="*/ 98425 w 4547524"/>
                <a:gd name="connsiteY28" fmla="*/ 650874 h 5866613"/>
                <a:gd name="connsiteX29" fmla="*/ 98426 w 4547524"/>
                <a:gd name="connsiteY29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784226 w 4547524"/>
                <a:gd name="connsiteY4" fmla="*/ 4156074 h 5866613"/>
                <a:gd name="connsiteX5" fmla="*/ 1089026 w 4547524"/>
                <a:gd name="connsiteY5" fmla="*/ 4689474 h 5866613"/>
                <a:gd name="connsiteX6" fmla="*/ 1393827 w 4547524"/>
                <a:gd name="connsiteY6" fmla="*/ 5054599 h 5866613"/>
                <a:gd name="connsiteX7" fmla="*/ 2079628 w 4547524"/>
                <a:gd name="connsiteY7" fmla="*/ 5435598 h 5866613"/>
                <a:gd name="connsiteX8" fmla="*/ 2681855 w 4547524"/>
                <a:gd name="connsiteY8" fmla="*/ 5411016 h 5866613"/>
                <a:gd name="connsiteX9" fmla="*/ 4213226 w 4547524"/>
                <a:gd name="connsiteY9" fmla="*/ 5832474 h 5866613"/>
                <a:gd name="connsiteX10" fmla="*/ 4518027 w 4547524"/>
                <a:gd name="connsiteY10" fmla="*/ 5070473 h 5866613"/>
                <a:gd name="connsiteX11" fmla="*/ 3603626 w 4547524"/>
                <a:gd name="connsiteY11" fmla="*/ 4308474 h 5866613"/>
                <a:gd name="connsiteX12" fmla="*/ 3756026 w 4547524"/>
                <a:gd name="connsiteY12" fmla="*/ 3851273 h 5866613"/>
                <a:gd name="connsiteX13" fmla="*/ 3375026 w 4547524"/>
                <a:gd name="connsiteY13" fmla="*/ 3546473 h 5866613"/>
                <a:gd name="connsiteX14" fmla="*/ 2689226 w 4547524"/>
                <a:gd name="connsiteY14" fmla="*/ 4003674 h 5866613"/>
                <a:gd name="connsiteX15" fmla="*/ 2232026 w 4547524"/>
                <a:gd name="connsiteY15" fmla="*/ 3851274 h 5866613"/>
                <a:gd name="connsiteX16" fmla="*/ 1774826 w 4547524"/>
                <a:gd name="connsiteY16" fmla="*/ 3165474 h 5866613"/>
                <a:gd name="connsiteX17" fmla="*/ 1774826 w 4547524"/>
                <a:gd name="connsiteY17" fmla="*/ 2479673 h 5866613"/>
                <a:gd name="connsiteX18" fmla="*/ 2384426 w 4547524"/>
                <a:gd name="connsiteY18" fmla="*/ 2022474 h 5866613"/>
                <a:gd name="connsiteX19" fmla="*/ 3375026 w 4547524"/>
                <a:gd name="connsiteY19" fmla="*/ 1946274 h 5866613"/>
                <a:gd name="connsiteX20" fmla="*/ 3298826 w 4547524"/>
                <a:gd name="connsiteY20" fmla="*/ 1184274 h 5866613"/>
                <a:gd name="connsiteX21" fmla="*/ 3298826 w 4547524"/>
                <a:gd name="connsiteY21" fmla="*/ 422274 h 5866613"/>
                <a:gd name="connsiteX22" fmla="*/ 3222626 w 4547524"/>
                <a:gd name="connsiteY22" fmla="*/ 117474 h 5866613"/>
                <a:gd name="connsiteX23" fmla="*/ 2841626 w 4547524"/>
                <a:gd name="connsiteY23" fmla="*/ 41274 h 5866613"/>
                <a:gd name="connsiteX24" fmla="*/ 1927226 w 4547524"/>
                <a:gd name="connsiteY24" fmla="*/ 41274 h 5866613"/>
                <a:gd name="connsiteX25" fmla="*/ 936626 w 4547524"/>
                <a:gd name="connsiteY25" fmla="*/ 41274 h 5866613"/>
                <a:gd name="connsiteX26" fmla="*/ 479426 w 4547524"/>
                <a:gd name="connsiteY26" fmla="*/ 41274 h 5866613"/>
                <a:gd name="connsiteX27" fmla="*/ 98425 w 4547524"/>
                <a:gd name="connsiteY27" fmla="*/ 650874 h 5866613"/>
                <a:gd name="connsiteX28" fmla="*/ 98426 w 4547524"/>
                <a:gd name="connsiteY28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1774826 w 4547524"/>
                <a:gd name="connsiteY15" fmla="*/ 3165474 h 5866613"/>
                <a:gd name="connsiteX16" fmla="*/ 1774826 w 4547524"/>
                <a:gd name="connsiteY16" fmla="*/ 2479673 h 5866613"/>
                <a:gd name="connsiteX17" fmla="*/ 2384426 w 4547524"/>
                <a:gd name="connsiteY17" fmla="*/ 20224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1774826 w 4547524"/>
                <a:gd name="connsiteY15" fmla="*/ 3165474 h 5866613"/>
                <a:gd name="connsiteX16" fmla="*/ 1774826 w 4547524"/>
                <a:gd name="connsiteY16" fmla="*/ 2479673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1774826 w 4547524"/>
                <a:gd name="connsiteY15" fmla="*/ 3165474 h 5866613"/>
                <a:gd name="connsiteX16" fmla="*/ 1774826 w 4547524"/>
                <a:gd name="connsiteY16" fmla="*/ 2479673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1774826 w 4547524"/>
                <a:gd name="connsiteY15" fmla="*/ 3165474 h 5866613"/>
                <a:gd name="connsiteX16" fmla="*/ 2155826 w 4547524"/>
                <a:gd name="connsiteY16" fmla="*/ 27844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155826 w 4547524"/>
                <a:gd name="connsiteY16" fmla="*/ 27844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155826 w 4547524"/>
                <a:gd name="connsiteY16" fmla="*/ 27844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155826 w 4547524"/>
                <a:gd name="connsiteY16" fmla="*/ 27844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298826 w 4547524"/>
                <a:gd name="connsiteY19" fmla="*/ 11842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070226 w 4547524"/>
                <a:gd name="connsiteY19" fmla="*/ 1260474 h 5866613"/>
                <a:gd name="connsiteX20" fmla="*/ 3298826 w 4547524"/>
                <a:gd name="connsiteY20" fmla="*/ 4222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60474 h 5866613"/>
                <a:gd name="connsiteX1" fmla="*/ 22226 w 4547524"/>
                <a:gd name="connsiteY1" fmla="*/ 2479674 h 5866613"/>
                <a:gd name="connsiteX2" fmla="*/ 98426 w 4547524"/>
                <a:gd name="connsiteY2" fmla="*/ 2936874 h 5866613"/>
                <a:gd name="connsiteX3" fmla="*/ 403226 w 4547524"/>
                <a:gd name="connsiteY3" fmla="*/ 3622674 h 5866613"/>
                <a:gd name="connsiteX4" fmla="*/ 1089026 w 4547524"/>
                <a:gd name="connsiteY4" fmla="*/ 4689474 h 5866613"/>
                <a:gd name="connsiteX5" fmla="*/ 1393827 w 4547524"/>
                <a:gd name="connsiteY5" fmla="*/ 5054599 h 5866613"/>
                <a:gd name="connsiteX6" fmla="*/ 2079628 w 4547524"/>
                <a:gd name="connsiteY6" fmla="*/ 5435598 h 5866613"/>
                <a:gd name="connsiteX7" fmla="*/ 2681855 w 4547524"/>
                <a:gd name="connsiteY7" fmla="*/ 5411016 h 5866613"/>
                <a:gd name="connsiteX8" fmla="*/ 4213226 w 4547524"/>
                <a:gd name="connsiteY8" fmla="*/ 5832474 h 5866613"/>
                <a:gd name="connsiteX9" fmla="*/ 4518027 w 4547524"/>
                <a:gd name="connsiteY9" fmla="*/ 5070473 h 5866613"/>
                <a:gd name="connsiteX10" fmla="*/ 3603626 w 4547524"/>
                <a:gd name="connsiteY10" fmla="*/ 4308474 h 5866613"/>
                <a:gd name="connsiteX11" fmla="*/ 3756026 w 4547524"/>
                <a:gd name="connsiteY11" fmla="*/ 3851273 h 5866613"/>
                <a:gd name="connsiteX12" fmla="*/ 3375026 w 4547524"/>
                <a:gd name="connsiteY12" fmla="*/ 3546473 h 5866613"/>
                <a:gd name="connsiteX13" fmla="*/ 2689226 w 4547524"/>
                <a:gd name="connsiteY13" fmla="*/ 4003674 h 5866613"/>
                <a:gd name="connsiteX14" fmla="*/ 2232026 w 4547524"/>
                <a:gd name="connsiteY14" fmla="*/ 3851274 h 5866613"/>
                <a:gd name="connsiteX15" fmla="*/ 2232026 w 4547524"/>
                <a:gd name="connsiteY15" fmla="*/ 3241674 h 5866613"/>
                <a:gd name="connsiteX16" fmla="*/ 2232026 w 4547524"/>
                <a:gd name="connsiteY16" fmla="*/ 2708274 h 5866613"/>
                <a:gd name="connsiteX17" fmla="*/ 2460626 w 4547524"/>
                <a:gd name="connsiteY17" fmla="*/ 2327274 h 5866613"/>
                <a:gd name="connsiteX18" fmla="*/ 3375026 w 4547524"/>
                <a:gd name="connsiteY18" fmla="*/ 1946274 h 5866613"/>
                <a:gd name="connsiteX19" fmla="*/ 3070226 w 4547524"/>
                <a:gd name="connsiteY19" fmla="*/ 1260474 h 5866613"/>
                <a:gd name="connsiteX20" fmla="*/ 2765426 w 4547524"/>
                <a:gd name="connsiteY20" fmla="*/ 574674 h 5866613"/>
                <a:gd name="connsiteX21" fmla="*/ 3222626 w 4547524"/>
                <a:gd name="connsiteY21" fmla="*/ 117474 h 5866613"/>
                <a:gd name="connsiteX22" fmla="*/ 2841626 w 4547524"/>
                <a:gd name="connsiteY22" fmla="*/ 41274 h 5866613"/>
                <a:gd name="connsiteX23" fmla="*/ 1927226 w 4547524"/>
                <a:gd name="connsiteY23" fmla="*/ 41274 h 5866613"/>
                <a:gd name="connsiteX24" fmla="*/ 936626 w 4547524"/>
                <a:gd name="connsiteY24" fmla="*/ 41274 h 5866613"/>
                <a:gd name="connsiteX25" fmla="*/ 479426 w 4547524"/>
                <a:gd name="connsiteY25" fmla="*/ 41274 h 5866613"/>
                <a:gd name="connsiteX26" fmla="*/ 98425 w 4547524"/>
                <a:gd name="connsiteY26" fmla="*/ 650874 h 5866613"/>
                <a:gd name="connsiteX27" fmla="*/ 98426 w 4547524"/>
                <a:gd name="connsiteY27" fmla="*/ 1260474 h 586661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375026 w 4547524"/>
                <a:gd name="connsiteY12" fmla="*/ 3530593 h 5850733"/>
                <a:gd name="connsiteX13" fmla="*/ 2689226 w 4547524"/>
                <a:gd name="connsiteY13" fmla="*/ 3987794 h 5850733"/>
                <a:gd name="connsiteX14" fmla="*/ 2232026 w 4547524"/>
                <a:gd name="connsiteY14" fmla="*/ 3835394 h 5850733"/>
                <a:gd name="connsiteX15" fmla="*/ 2232026 w 4547524"/>
                <a:gd name="connsiteY15" fmla="*/ 3225794 h 5850733"/>
                <a:gd name="connsiteX16" fmla="*/ 2232026 w 4547524"/>
                <a:gd name="connsiteY16" fmla="*/ 2692394 h 5850733"/>
                <a:gd name="connsiteX17" fmla="*/ 2460626 w 4547524"/>
                <a:gd name="connsiteY17" fmla="*/ 2311394 h 5850733"/>
                <a:gd name="connsiteX18" fmla="*/ 3375026 w 4547524"/>
                <a:gd name="connsiteY18" fmla="*/ 1930394 h 5850733"/>
                <a:gd name="connsiteX19" fmla="*/ 3070226 w 4547524"/>
                <a:gd name="connsiteY19" fmla="*/ 1244594 h 5850733"/>
                <a:gd name="connsiteX20" fmla="*/ 2765426 w 4547524"/>
                <a:gd name="connsiteY20" fmla="*/ 558794 h 5850733"/>
                <a:gd name="connsiteX21" fmla="*/ 2841626 w 4547524"/>
                <a:gd name="connsiteY21" fmla="*/ 25394 h 5850733"/>
                <a:gd name="connsiteX22" fmla="*/ 1927226 w 4547524"/>
                <a:gd name="connsiteY22" fmla="*/ 25394 h 5850733"/>
                <a:gd name="connsiteX23" fmla="*/ 936626 w 4547524"/>
                <a:gd name="connsiteY23" fmla="*/ 25394 h 5850733"/>
                <a:gd name="connsiteX24" fmla="*/ 479426 w 4547524"/>
                <a:gd name="connsiteY24" fmla="*/ 25394 h 5850733"/>
                <a:gd name="connsiteX25" fmla="*/ 98425 w 4547524"/>
                <a:gd name="connsiteY25" fmla="*/ 634994 h 5850733"/>
                <a:gd name="connsiteX26" fmla="*/ 98426 w 4547524"/>
                <a:gd name="connsiteY26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375026 w 4547524"/>
                <a:gd name="connsiteY12" fmla="*/ 3530593 h 5850733"/>
                <a:gd name="connsiteX13" fmla="*/ 2689226 w 4547524"/>
                <a:gd name="connsiteY13" fmla="*/ 3987794 h 5850733"/>
                <a:gd name="connsiteX14" fmla="*/ 2232026 w 4547524"/>
                <a:gd name="connsiteY14" fmla="*/ 3835394 h 5850733"/>
                <a:gd name="connsiteX15" fmla="*/ 2232026 w 4547524"/>
                <a:gd name="connsiteY15" fmla="*/ 3225794 h 5850733"/>
                <a:gd name="connsiteX16" fmla="*/ 2232026 w 4547524"/>
                <a:gd name="connsiteY16" fmla="*/ 2692394 h 5850733"/>
                <a:gd name="connsiteX17" fmla="*/ 2460626 w 4547524"/>
                <a:gd name="connsiteY17" fmla="*/ 2311394 h 5850733"/>
                <a:gd name="connsiteX18" fmla="*/ 3375026 w 4547524"/>
                <a:gd name="connsiteY18" fmla="*/ 1930394 h 5850733"/>
                <a:gd name="connsiteX19" fmla="*/ 3070226 w 4547524"/>
                <a:gd name="connsiteY19" fmla="*/ 1244594 h 5850733"/>
                <a:gd name="connsiteX20" fmla="*/ 2765426 w 4547524"/>
                <a:gd name="connsiteY20" fmla="*/ 558794 h 5850733"/>
                <a:gd name="connsiteX21" fmla="*/ 2536826 w 4547524"/>
                <a:gd name="connsiteY21" fmla="*/ 25394 h 5850733"/>
                <a:gd name="connsiteX22" fmla="*/ 1927226 w 4547524"/>
                <a:gd name="connsiteY22" fmla="*/ 25394 h 5850733"/>
                <a:gd name="connsiteX23" fmla="*/ 936626 w 4547524"/>
                <a:gd name="connsiteY23" fmla="*/ 25394 h 5850733"/>
                <a:gd name="connsiteX24" fmla="*/ 479426 w 4547524"/>
                <a:gd name="connsiteY24" fmla="*/ 25394 h 5850733"/>
                <a:gd name="connsiteX25" fmla="*/ 98425 w 4547524"/>
                <a:gd name="connsiteY25" fmla="*/ 634994 h 5850733"/>
                <a:gd name="connsiteX26" fmla="*/ 98426 w 4547524"/>
                <a:gd name="connsiteY26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375026 w 4547524"/>
                <a:gd name="connsiteY12" fmla="*/ 3530593 h 5850733"/>
                <a:gd name="connsiteX13" fmla="*/ 2689226 w 4547524"/>
                <a:gd name="connsiteY13" fmla="*/ 3987794 h 5850733"/>
                <a:gd name="connsiteX14" fmla="*/ 2232026 w 4547524"/>
                <a:gd name="connsiteY14" fmla="*/ 3835394 h 5850733"/>
                <a:gd name="connsiteX15" fmla="*/ 2232026 w 4547524"/>
                <a:gd name="connsiteY15" fmla="*/ 3225794 h 5850733"/>
                <a:gd name="connsiteX16" fmla="*/ 2232026 w 4547524"/>
                <a:gd name="connsiteY16" fmla="*/ 2692394 h 5850733"/>
                <a:gd name="connsiteX17" fmla="*/ 2460626 w 4547524"/>
                <a:gd name="connsiteY17" fmla="*/ 2311394 h 5850733"/>
                <a:gd name="connsiteX18" fmla="*/ 3375026 w 4547524"/>
                <a:gd name="connsiteY18" fmla="*/ 1930394 h 5850733"/>
                <a:gd name="connsiteX19" fmla="*/ 3222626 w 4547524"/>
                <a:gd name="connsiteY19" fmla="*/ 1168394 h 5850733"/>
                <a:gd name="connsiteX20" fmla="*/ 2765426 w 4547524"/>
                <a:gd name="connsiteY20" fmla="*/ 558794 h 5850733"/>
                <a:gd name="connsiteX21" fmla="*/ 2536826 w 4547524"/>
                <a:gd name="connsiteY21" fmla="*/ 25394 h 5850733"/>
                <a:gd name="connsiteX22" fmla="*/ 1927226 w 4547524"/>
                <a:gd name="connsiteY22" fmla="*/ 25394 h 5850733"/>
                <a:gd name="connsiteX23" fmla="*/ 936626 w 4547524"/>
                <a:gd name="connsiteY23" fmla="*/ 25394 h 5850733"/>
                <a:gd name="connsiteX24" fmla="*/ 479426 w 4547524"/>
                <a:gd name="connsiteY24" fmla="*/ 25394 h 5850733"/>
                <a:gd name="connsiteX25" fmla="*/ 98425 w 4547524"/>
                <a:gd name="connsiteY25" fmla="*/ 634994 h 5850733"/>
                <a:gd name="connsiteX26" fmla="*/ 98426 w 4547524"/>
                <a:gd name="connsiteY26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375026 w 4547524"/>
                <a:gd name="connsiteY12" fmla="*/ 3530593 h 5850733"/>
                <a:gd name="connsiteX13" fmla="*/ 2689226 w 4547524"/>
                <a:gd name="connsiteY13" fmla="*/ 3987794 h 5850733"/>
                <a:gd name="connsiteX14" fmla="*/ 2232026 w 4547524"/>
                <a:gd name="connsiteY14" fmla="*/ 3835394 h 5850733"/>
                <a:gd name="connsiteX15" fmla="*/ 2232026 w 4547524"/>
                <a:gd name="connsiteY15" fmla="*/ 3225794 h 5850733"/>
                <a:gd name="connsiteX16" fmla="*/ 2232026 w 4547524"/>
                <a:gd name="connsiteY16" fmla="*/ 2692394 h 5850733"/>
                <a:gd name="connsiteX17" fmla="*/ 2460626 w 4547524"/>
                <a:gd name="connsiteY17" fmla="*/ 2311394 h 5850733"/>
                <a:gd name="connsiteX18" fmla="*/ 3375026 w 4547524"/>
                <a:gd name="connsiteY18" fmla="*/ 1930394 h 5850733"/>
                <a:gd name="connsiteX19" fmla="*/ 3222626 w 4547524"/>
                <a:gd name="connsiteY19" fmla="*/ 1168394 h 5850733"/>
                <a:gd name="connsiteX20" fmla="*/ 2765426 w 4547524"/>
                <a:gd name="connsiteY20" fmla="*/ 558794 h 5850733"/>
                <a:gd name="connsiteX21" fmla="*/ 2536826 w 4547524"/>
                <a:gd name="connsiteY21" fmla="*/ 25394 h 5850733"/>
                <a:gd name="connsiteX22" fmla="*/ 1927226 w 4547524"/>
                <a:gd name="connsiteY22" fmla="*/ 25394 h 5850733"/>
                <a:gd name="connsiteX23" fmla="*/ 936626 w 4547524"/>
                <a:gd name="connsiteY23" fmla="*/ 25394 h 5850733"/>
                <a:gd name="connsiteX24" fmla="*/ 479426 w 4547524"/>
                <a:gd name="connsiteY24" fmla="*/ 25394 h 5850733"/>
                <a:gd name="connsiteX25" fmla="*/ 98425 w 4547524"/>
                <a:gd name="connsiteY25" fmla="*/ 634994 h 5850733"/>
                <a:gd name="connsiteX26" fmla="*/ 98426 w 4547524"/>
                <a:gd name="connsiteY26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568990 w 4547524"/>
                <a:gd name="connsiteY12" fmla="*/ 3537521 h 5850733"/>
                <a:gd name="connsiteX13" fmla="*/ 3375026 w 4547524"/>
                <a:gd name="connsiteY13" fmla="*/ 3530593 h 5850733"/>
                <a:gd name="connsiteX14" fmla="*/ 2689226 w 4547524"/>
                <a:gd name="connsiteY14" fmla="*/ 3987794 h 5850733"/>
                <a:gd name="connsiteX15" fmla="*/ 2232026 w 4547524"/>
                <a:gd name="connsiteY15" fmla="*/ 3835394 h 5850733"/>
                <a:gd name="connsiteX16" fmla="*/ 2232026 w 4547524"/>
                <a:gd name="connsiteY16" fmla="*/ 3225794 h 5850733"/>
                <a:gd name="connsiteX17" fmla="*/ 2232026 w 4547524"/>
                <a:gd name="connsiteY17" fmla="*/ 2692394 h 5850733"/>
                <a:gd name="connsiteX18" fmla="*/ 2460626 w 4547524"/>
                <a:gd name="connsiteY18" fmla="*/ 2311394 h 5850733"/>
                <a:gd name="connsiteX19" fmla="*/ 3375026 w 4547524"/>
                <a:gd name="connsiteY19" fmla="*/ 1930394 h 5850733"/>
                <a:gd name="connsiteX20" fmla="*/ 3222626 w 4547524"/>
                <a:gd name="connsiteY20" fmla="*/ 1168394 h 5850733"/>
                <a:gd name="connsiteX21" fmla="*/ 2765426 w 4547524"/>
                <a:gd name="connsiteY21" fmla="*/ 558794 h 5850733"/>
                <a:gd name="connsiteX22" fmla="*/ 2536826 w 4547524"/>
                <a:gd name="connsiteY22" fmla="*/ 25394 h 5850733"/>
                <a:gd name="connsiteX23" fmla="*/ 1927226 w 4547524"/>
                <a:gd name="connsiteY23" fmla="*/ 25394 h 5850733"/>
                <a:gd name="connsiteX24" fmla="*/ 936626 w 4547524"/>
                <a:gd name="connsiteY24" fmla="*/ 25394 h 5850733"/>
                <a:gd name="connsiteX25" fmla="*/ 479426 w 4547524"/>
                <a:gd name="connsiteY25" fmla="*/ 25394 h 5850733"/>
                <a:gd name="connsiteX26" fmla="*/ 98425 w 4547524"/>
                <a:gd name="connsiteY26" fmla="*/ 634994 h 5850733"/>
                <a:gd name="connsiteX27" fmla="*/ 98426 w 4547524"/>
                <a:gd name="connsiteY27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756026 w 4547524"/>
                <a:gd name="connsiteY12" fmla="*/ 2463794 h 5850733"/>
                <a:gd name="connsiteX13" fmla="*/ 3375026 w 4547524"/>
                <a:gd name="connsiteY13" fmla="*/ 3530593 h 5850733"/>
                <a:gd name="connsiteX14" fmla="*/ 2689226 w 4547524"/>
                <a:gd name="connsiteY14" fmla="*/ 3987794 h 5850733"/>
                <a:gd name="connsiteX15" fmla="*/ 2232026 w 4547524"/>
                <a:gd name="connsiteY15" fmla="*/ 3835394 h 5850733"/>
                <a:gd name="connsiteX16" fmla="*/ 2232026 w 4547524"/>
                <a:gd name="connsiteY16" fmla="*/ 3225794 h 5850733"/>
                <a:gd name="connsiteX17" fmla="*/ 2232026 w 4547524"/>
                <a:gd name="connsiteY17" fmla="*/ 2692394 h 5850733"/>
                <a:gd name="connsiteX18" fmla="*/ 2460626 w 4547524"/>
                <a:gd name="connsiteY18" fmla="*/ 2311394 h 5850733"/>
                <a:gd name="connsiteX19" fmla="*/ 3375026 w 4547524"/>
                <a:gd name="connsiteY19" fmla="*/ 1930394 h 5850733"/>
                <a:gd name="connsiteX20" fmla="*/ 3222626 w 4547524"/>
                <a:gd name="connsiteY20" fmla="*/ 1168394 h 5850733"/>
                <a:gd name="connsiteX21" fmla="*/ 2765426 w 4547524"/>
                <a:gd name="connsiteY21" fmla="*/ 558794 h 5850733"/>
                <a:gd name="connsiteX22" fmla="*/ 2536826 w 4547524"/>
                <a:gd name="connsiteY22" fmla="*/ 25394 h 5850733"/>
                <a:gd name="connsiteX23" fmla="*/ 1927226 w 4547524"/>
                <a:gd name="connsiteY23" fmla="*/ 25394 h 5850733"/>
                <a:gd name="connsiteX24" fmla="*/ 936626 w 4547524"/>
                <a:gd name="connsiteY24" fmla="*/ 25394 h 5850733"/>
                <a:gd name="connsiteX25" fmla="*/ 479426 w 4547524"/>
                <a:gd name="connsiteY25" fmla="*/ 25394 h 5850733"/>
                <a:gd name="connsiteX26" fmla="*/ 98425 w 4547524"/>
                <a:gd name="connsiteY26" fmla="*/ 634994 h 5850733"/>
                <a:gd name="connsiteX27" fmla="*/ 98426 w 4547524"/>
                <a:gd name="connsiteY27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3790662 w 4547524"/>
                <a:gd name="connsiteY12" fmla="*/ 2858649 h 5850733"/>
                <a:gd name="connsiteX13" fmla="*/ 3756026 w 4547524"/>
                <a:gd name="connsiteY13" fmla="*/ 2463794 h 5850733"/>
                <a:gd name="connsiteX14" fmla="*/ 3375026 w 4547524"/>
                <a:gd name="connsiteY14" fmla="*/ 3530593 h 5850733"/>
                <a:gd name="connsiteX15" fmla="*/ 2689226 w 4547524"/>
                <a:gd name="connsiteY15" fmla="*/ 3987794 h 5850733"/>
                <a:gd name="connsiteX16" fmla="*/ 2232026 w 4547524"/>
                <a:gd name="connsiteY16" fmla="*/ 3835394 h 5850733"/>
                <a:gd name="connsiteX17" fmla="*/ 2232026 w 4547524"/>
                <a:gd name="connsiteY17" fmla="*/ 3225794 h 5850733"/>
                <a:gd name="connsiteX18" fmla="*/ 2232026 w 4547524"/>
                <a:gd name="connsiteY18" fmla="*/ 2692394 h 5850733"/>
                <a:gd name="connsiteX19" fmla="*/ 2460626 w 4547524"/>
                <a:gd name="connsiteY19" fmla="*/ 2311394 h 5850733"/>
                <a:gd name="connsiteX20" fmla="*/ 3375026 w 4547524"/>
                <a:gd name="connsiteY20" fmla="*/ 1930394 h 5850733"/>
                <a:gd name="connsiteX21" fmla="*/ 3222626 w 4547524"/>
                <a:gd name="connsiteY21" fmla="*/ 1168394 h 5850733"/>
                <a:gd name="connsiteX22" fmla="*/ 2765426 w 4547524"/>
                <a:gd name="connsiteY22" fmla="*/ 558794 h 5850733"/>
                <a:gd name="connsiteX23" fmla="*/ 2536826 w 4547524"/>
                <a:gd name="connsiteY23" fmla="*/ 25394 h 5850733"/>
                <a:gd name="connsiteX24" fmla="*/ 1927226 w 4547524"/>
                <a:gd name="connsiteY24" fmla="*/ 25394 h 5850733"/>
                <a:gd name="connsiteX25" fmla="*/ 936626 w 4547524"/>
                <a:gd name="connsiteY25" fmla="*/ 25394 h 5850733"/>
                <a:gd name="connsiteX26" fmla="*/ 479426 w 4547524"/>
                <a:gd name="connsiteY26" fmla="*/ 25394 h 5850733"/>
                <a:gd name="connsiteX27" fmla="*/ 98425 w 4547524"/>
                <a:gd name="connsiteY27" fmla="*/ 634994 h 5850733"/>
                <a:gd name="connsiteX28" fmla="*/ 98426 w 4547524"/>
                <a:gd name="connsiteY28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4137026 w 4547524"/>
                <a:gd name="connsiteY12" fmla="*/ 2692394 h 5850733"/>
                <a:gd name="connsiteX13" fmla="*/ 3756026 w 4547524"/>
                <a:gd name="connsiteY13" fmla="*/ 2463794 h 5850733"/>
                <a:gd name="connsiteX14" fmla="*/ 3375026 w 4547524"/>
                <a:gd name="connsiteY14" fmla="*/ 3530593 h 5850733"/>
                <a:gd name="connsiteX15" fmla="*/ 2689226 w 4547524"/>
                <a:gd name="connsiteY15" fmla="*/ 3987794 h 5850733"/>
                <a:gd name="connsiteX16" fmla="*/ 2232026 w 4547524"/>
                <a:gd name="connsiteY16" fmla="*/ 3835394 h 5850733"/>
                <a:gd name="connsiteX17" fmla="*/ 2232026 w 4547524"/>
                <a:gd name="connsiteY17" fmla="*/ 3225794 h 5850733"/>
                <a:gd name="connsiteX18" fmla="*/ 2232026 w 4547524"/>
                <a:gd name="connsiteY18" fmla="*/ 2692394 h 5850733"/>
                <a:gd name="connsiteX19" fmla="*/ 2460626 w 4547524"/>
                <a:gd name="connsiteY19" fmla="*/ 2311394 h 5850733"/>
                <a:gd name="connsiteX20" fmla="*/ 3375026 w 4547524"/>
                <a:gd name="connsiteY20" fmla="*/ 1930394 h 5850733"/>
                <a:gd name="connsiteX21" fmla="*/ 3222626 w 4547524"/>
                <a:gd name="connsiteY21" fmla="*/ 1168394 h 5850733"/>
                <a:gd name="connsiteX22" fmla="*/ 2765426 w 4547524"/>
                <a:gd name="connsiteY22" fmla="*/ 558794 h 5850733"/>
                <a:gd name="connsiteX23" fmla="*/ 2536826 w 4547524"/>
                <a:gd name="connsiteY23" fmla="*/ 25394 h 5850733"/>
                <a:gd name="connsiteX24" fmla="*/ 1927226 w 4547524"/>
                <a:gd name="connsiteY24" fmla="*/ 25394 h 5850733"/>
                <a:gd name="connsiteX25" fmla="*/ 936626 w 4547524"/>
                <a:gd name="connsiteY25" fmla="*/ 25394 h 5850733"/>
                <a:gd name="connsiteX26" fmla="*/ 479426 w 4547524"/>
                <a:gd name="connsiteY26" fmla="*/ 25394 h 5850733"/>
                <a:gd name="connsiteX27" fmla="*/ 98425 w 4547524"/>
                <a:gd name="connsiteY27" fmla="*/ 634994 h 5850733"/>
                <a:gd name="connsiteX28" fmla="*/ 98426 w 4547524"/>
                <a:gd name="connsiteY28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4137026 w 4547524"/>
                <a:gd name="connsiteY12" fmla="*/ 2692394 h 5850733"/>
                <a:gd name="connsiteX13" fmla="*/ 3679826 w 4547524"/>
                <a:gd name="connsiteY13" fmla="*/ 2539994 h 5850733"/>
                <a:gd name="connsiteX14" fmla="*/ 3375026 w 4547524"/>
                <a:gd name="connsiteY14" fmla="*/ 3530593 h 5850733"/>
                <a:gd name="connsiteX15" fmla="*/ 2689226 w 4547524"/>
                <a:gd name="connsiteY15" fmla="*/ 3987794 h 5850733"/>
                <a:gd name="connsiteX16" fmla="*/ 2232026 w 4547524"/>
                <a:gd name="connsiteY16" fmla="*/ 3835394 h 5850733"/>
                <a:gd name="connsiteX17" fmla="*/ 2232026 w 4547524"/>
                <a:gd name="connsiteY17" fmla="*/ 3225794 h 5850733"/>
                <a:gd name="connsiteX18" fmla="*/ 2232026 w 4547524"/>
                <a:gd name="connsiteY18" fmla="*/ 2692394 h 5850733"/>
                <a:gd name="connsiteX19" fmla="*/ 2460626 w 4547524"/>
                <a:gd name="connsiteY19" fmla="*/ 2311394 h 5850733"/>
                <a:gd name="connsiteX20" fmla="*/ 3375026 w 4547524"/>
                <a:gd name="connsiteY20" fmla="*/ 1930394 h 5850733"/>
                <a:gd name="connsiteX21" fmla="*/ 3222626 w 4547524"/>
                <a:gd name="connsiteY21" fmla="*/ 1168394 h 5850733"/>
                <a:gd name="connsiteX22" fmla="*/ 2765426 w 4547524"/>
                <a:gd name="connsiteY22" fmla="*/ 558794 h 5850733"/>
                <a:gd name="connsiteX23" fmla="*/ 2536826 w 4547524"/>
                <a:gd name="connsiteY23" fmla="*/ 25394 h 5850733"/>
                <a:gd name="connsiteX24" fmla="*/ 1927226 w 4547524"/>
                <a:gd name="connsiteY24" fmla="*/ 25394 h 5850733"/>
                <a:gd name="connsiteX25" fmla="*/ 936626 w 4547524"/>
                <a:gd name="connsiteY25" fmla="*/ 25394 h 5850733"/>
                <a:gd name="connsiteX26" fmla="*/ 479426 w 4547524"/>
                <a:gd name="connsiteY26" fmla="*/ 25394 h 5850733"/>
                <a:gd name="connsiteX27" fmla="*/ 98425 w 4547524"/>
                <a:gd name="connsiteY27" fmla="*/ 634994 h 5850733"/>
                <a:gd name="connsiteX28" fmla="*/ 98426 w 4547524"/>
                <a:gd name="connsiteY28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3756026 w 4547524"/>
                <a:gd name="connsiteY11" fmla="*/ 3835393 h 5850733"/>
                <a:gd name="connsiteX12" fmla="*/ 4060826 w 4547524"/>
                <a:gd name="connsiteY12" fmla="*/ 2616194 h 5850733"/>
                <a:gd name="connsiteX13" fmla="*/ 3679826 w 4547524"/>
                <a:gd name="connsiteY13" fmla="*/ 2539994 h 5850733"/>
                <a:gd name="connsiteX14" fmla="*/ 3375026 w 4547524"/>
                <a:gd name="connsiteY14" fmla="*/ 3530593 h 5850733"/>
                <a:gd name="connsiteX15" fmla="*/ 2689226 w 4547524"/>
                <a:gd name="connsiteY15" fmla="*/ 3987794 h 5850733"/>
                <a:gd name="connsiteX16" fmla="*/ 2232026 w 4547524"/>
                <a:gd name="connsiteY16" fmla="*/ 3835394 h 5850733"/>
                <a:gd name="connsiteX17" fmla="*/ 2232026 w 4547524"/>
                <a:gd name="connsiteY17" fmla="*/ 3225794 h 5850733"/>
                <a:gd name="connsiteX18" fmla="*/ 2232026 w 4547524"/>
                <a:gd name="connsiteY18" fmla="*/ 2692394 h 5850733"/>
                <a:gd name="connsiteX19" fmla="*/ 2460626 w 4547524"/>
                <a:gd name="connsiteY19" fmla="*/ 2311394 h 5850733"/>
                <a:gd name="connsiteX20" fmla="*/ 3375026 w 4547524"/>
                <a:gd name="connsiteY20" fmla="*/ 1930394 h 5850733"/>
                <a:gd name="connsiteX21" fmla="*/ 3222626 w 4547524"/>
                <a:gd name="connsiteY21" fmla="*/ 1168394 h 5850733"/>
                <a:gd name="connsiteX22" fmla="*/ 2765426 w 4547524"/>
                <a:gd name="connsiteY22" fmla="*/ 558794 h 5850733"/>
                <a:gd name="connsiteX23" fmla="*/ 2536826 w 4547524"/>
                <a:gd name="connsiteY23" fmla="*/ 25394 h 5850733"/>
                <a:gd name="connsiteX24" fmla="*/ 1927226 w 4547524"/>
                <a:gd name="connsiteY24" fmla="*/ 25394 h 5850733"/>
                <a:gd name="connsiteX25" fmla="*/ 936626 w 4547524"/>
                <a:gd name="connsiteY25" fmla="*/ 25394 h 5850733"/>
                <a:gd name="connsiteX26" fmla="*/ 479426 w 4547524"/>
                <a:gd name="connsiteY26" fmla="*/ 25394 h 5850733"/>
                <a:gd name="connsiteX27" fmla="*/ 98425 w 4547524"/>
                <a:gd name="connsiteY27" fmla="*/ 634994 h 5850733"/>
                <a:gd name="connsiteX28" fmla="*/ 98426 w 4547524"/>
                <a:gd name="connsiteY28" fmla="*/ 1244594 h 5850733"/>
                <a:gd name="connsiteX0" fmla="*/ 98426 w 4547524"/>
                <a:gd name="connsiteY0" fmla="*/ 1244594 h 5850733"/>
                <a:gd name="connsiteX1" fmla="*/ 22226 w 4547524"/>
                <a:gd name="connsiteY1" fmla="*/ 2463794 h 5850733"/>
                <a:gd name="connsiteX2" fmla="*/ 98426 w 4547524"/>
                <a:gd name="connsiteY2" fmla="*/ 2920994 h 5850733"/>
                <a:gd name="connsiteX3" fmla="*/ 403226 w 4547524"/>
                <a:gd name="connsiteY3" fmla="*/ 3606794 h 5850733"/>
                <a:gd name="connsiteX4" fmla="*/ 1089026 w 4547524"/>
                <a:gd name="connsiteY4" fmla="*/ 4673594 h 5850733"/>
                <a:gd name="connsiteX5" fmla="*/ 1393827 w 4547524"/>
                <a:gd name="connsiteY5" fmla="*/ 5038719 h 5850733"/>
                <a:gd name="connsiteX6" fmla="*/ 2079628 w 4547524"/>
                <a:gd name="connsiteY6" fmla="*/ 5419718 h 5850733"/>
                <a:gd name="connsiteX7" fmla="*/ 2681855 w 4547524"/>
                <a:gd name="connsiteY7" fmla="*/ 5395136 h 5850733"/>
                <a:gd name="connsiteX8" fmla="*/ 4213226 w 4547524"/>
                <a:gd name="connsiteY8" fmla="*/ 5816594 h 5850733"/>
                <a:gd name="connsiteX9" fmla="*/ 4518027 w 4547524"/>
                <a:gd name="connsiteY9" fmla="*/ 5054593 h 5850733"/>
                <a:gd name="connsiteX10" fmla="*/ 3603626 w 4547524"/>
                <a:gd name="connsiteY10" fmla="*/ 4292594 h 5850733"/>
                <a:gd name="connsiteX11" fmla="*/ 4060826 w 4547524"/>
                <a:gd name="connsiteY11" fmla="*/ 3911594 h 5850733"/>
                <a:gd name="connsiteX12" fmla="*/ 4060826 w 4547524"/>
                <a:gd name="connsiteY12" fmla="*/ 2616194 h 5850733"/>
                <a:gd name="connsiteX13" fmla="*/ 3679826 w 4547524"/>
                <a:gd name="connsiteY13" fmla="*/ 2539994 h 5850733"/>
                <a:gd name="connsiteX14" fmla="*/ 3375026 w 4547524"/>
                <a:gd name="connsiteY14" fmla="*/ 3530593 h 5850733"/>
                <a:gd name="connsiteX15" fmla="*/ 2689226 w 4547524"/>
                <a:gd name="connsiteY15" fmla="*/ 3987794 h 5850733"/>
                <a:gd name="connsiteX16" fmla="*/ 2232026 w 4547524"/>
                <a:gd name="connsiteY16" fmla="*/ 3835394 h 5850733"/>
                <a:gd name="connsiteX17" fmla="*/ 2232026 w 4547524"/>
                <a:gd name="connsiteY17" fmla="*/ 3225794 h 5850733"/>
                <a:gd name="connsiteX18" fmla="*/ 2232026 w 4547524"/>
                <a:gd name="connsiteY18" fmla="*/ 2692394 h 5850733"/>
                <a:gd name="connsiteX19" fmla="*/ 2460626 w 4547524"/>
                <a:gd name="connsiteY19" fmla="*/ 2311394 h 5850733"/>
                <a:gd name="connsiteX20" fmla="*/ 3375026 w 4547524"/>
                <a:gd name="connsiteY20" fmla="*/ 1930394 h 5850733"/>
                <a:gd name="connsiteX21" fmla="*/ 3222626 w 4547524"/>
                <a:gd name="connsiteY21" fmla="*/ 1168394 h 5850733"/>
                <a:gd name="connsiteX22" fmla="*/ 2765426 w 4547524"/>
                <a:gd name="connsiteY22" fmla="*/ 558794 h 5850733"/>
                <a:gd name="connsiteX23" fmla="*/ 2536826 w 4547524"/>
                <a:gd name="connsiteY23" fmla="*/ 25394 h 5850733"/>
                <a:gd name="connsiteX24" fmla="*/ 1927226 w 4547524"/>
                <a:gd name="connsiteY24" fmla="*/ 25394 h 5850733"/>
                <a:gd name="connsiteX25" fmla="*/ 936626 w 4547524"/>
                <a:gd name="connsiteY25" fmla="*/ 25394 h 5850733"/>
                <a:gd name="connsiteX26" fmla="*/ 479426 w 4547524"/>
                <a:gd name="connsiteY26" fmla="*/ 25394 h 5850733"/>
                <a:gd name="connsiteX27" fmla="*/ 98425 w 4547524"/>
                <a:gd name="connsiteY27" fmla="*/ 634994 h 5850733"/>
                <a:gd name="connsiteX28" fmla="*/ 98426 w 4547524"/>
                <a:gd name="connsiteY28" fmla="*/ 1244594 h 585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47524" h="5850733">
                  <a:moveTo>
                    <a:pt x="98426" y="1244594"/>
                  </a:moveTo>
                  <a:lnTo>
                    <a:pt x="22226" y="2463794"/>
                  </a:lnTo>
                  <a:cubicBezTo>
                    <a:pt x="22226" y="2616194"/>
                    <a:pt x="31751" y="2725732"/>
                    <a:pt x="98426" y="2920994"/>
                  </a:cubicBezTo>
                  <a:cubicBezTo>
                    <a:pt x="155372" y="3099835"/>
                    <a:pt x="307362" y="3412607"/>
                    <a:pt x="403226" y="3606794"/>
                  </a:cubicBezTo>
                  <a:cubicBezTo>
                    <a:pt x="568326" y="3898894"/>
                    <a:pt x="923926" y="4434940"/>
                    <a:pt x="1089026" y="4673594"/>
                  </a:cubicBezTo>
                  <a:cubicBezTo>
                    <a:pt x="1169323" y="4788714"/>
                    <a:pt x="1233643" y="4901887"/>
                    <a:pt x="1393827" y="5038719"/>
                  </a:cubicBezTo>
                  <a:cubicBezTo>
                    <a:pt x="1525743" y="5136222"/>
                    <a:pt x="1819944" y="5362544"/>
                    <a:pt x="2079628" y="5419718"/>
                  </a:cubicBezTo>
                  <a:cubicBezTo>
                    <a:pt x="2363355" y="5481503"/>
                    <a:pt x="2554445" y="5404149"/>
                    <a:pt x="2681855" y="5395136"/>
                  </a:cubicBezTo>
                  <a:cubicBezTo>
                    <a:pt x="3424087" y="5360997"/>
                    <a:pt x="3880569" y="5850733"/>
                    <a:pt x="4213226" y="5816594"/>
                  </a:cubicBezTo>
                  <a:cubicBezTo>
                    <a:pt x="4497132" y="5785254"/>
                    <a:pt x="4547524" y="5149229"/>
                    <a:pt x="4518027" y="5054593"/>
                  </a:cubicBezTo>
                  <a:cubicBezTo>
                    <a:pt x="4391028" y="4724393"/>
                    <a:pt x="3727758" y="4305431"/>
                    <a:pt x="3603626" y="4292594"/>
                  </a:cubicBezTo>
                  <a:cubicBezTo>
                    <a:pt x="3348832" y="4154482"/>
                    <a:pt x="3991283" y="4146681"/>
                    <a:pt x="4060826" y="3911594"/>
                  </a:cubicBezTo>
                  <a:cubicBezTo>
                    <a:pt x="4091999" y="3672603"/>
                    <a:pt x="4124326" y="2844794"/>
                    <a:pt x="4060826" y="2616194"/>
                  </a:cubicBezTo>
                  <a:cubicBezTo>
                    <a:pt x="3997326" y="2387594"/>
                    <a:pt x="3794126" y="2387594"/>
                    <a:pt x="3679826" y="2539994"/>
                  </a:cubicBezTo>
                  <a:cubicBezTo>
                    <a:pt x="3565526" y="2692394"/>
                    <a:pt x="3540126" y="3289293"/>
                    <a:pt x="3375026" y="3530593"/>
                  </a:cubicBezTo>
                  <a:cubicBezTo>
                    <a:pt x="3209926" y="3771893"/>
                    <a:pt x="2932804" y="3910527"/>
                    <a:pt x="2689226" y="3987794"/>
                  </a:cubicBezTo>
                  <a:cubicBezTo>
                    <a:pt x="2474914" y="4010019"/>
                    <a:pt x="2384426" y="3936994"/>
                    <a:pt x="2232026" y="3835394"/>
                  </a:cubicBezTo>
                  <a:cubicBezTo>
                    <a:pt x="2141971" y="3659903"/>
                    <a:pt x="2238954" y="3377039"/>
                    <a:pt x="2232026" y="3225794"/>
                  </a:cubicBezTo>
                  <a:cubicBezTo>
                    <a:pt x="2279246" y="2917183"/>
                    <a:pt x="2194568" y="2931788"/>
                    <a:pt x="2232026" y="2692394"/>
                  </a:cubicBezTo>
                  <a:cubicBezTo>
                    <a:pt x="2303054" y="2346934"/>
                    <a:pt x="2229825" y="2384625"/>
                    <a:pt x="2460626" y="2311394"/>
                  </a:cubicBezTo>
                  <a:cubicBezTo>
                    <a:pt x="2758258" y="2301308"/>
                    <a:pt x="3418899" y="2372874"/>
                    <a:pt x="3375026" y="1930394"/>
                  </a:cubicBezTo>
                  <a:cubicBezTo>
                    <a:pt x="3349626" y="1752594"/>
                    <a:pt x="3243264" y="1417632"/>
                    <a:pt x="3222626" y="1168394"/>
                  </a:cubicBezTo>
                  <a:cubicBezTo>
                    <a:pt x="3222626" y="939794"/>
                    <a:pt x="2954771" y="736594"/>
                    <a:pt x="2765426" y="558794"/>
                  </a:cubicBezTo>
                  <a:cubicBezTo>
                    <a:pt x="2727326" y="355594"/>
                    <a:pt x="2676526" y="114294"/>
                    <a:pt x="2536826" y="25394"/>
                  </a:cubicBezTo>
                  <a:cubicBezTo>
                    <a:pt x="2313783" y="15075"/>
                    <a:pt x="2387601" y="37565"/>
                    <a:pt x="1927226" y="25394"/>
                  </a:cubicBezTo>
                  <a:lnTo>
                    <a:pt x="936626" y="25394"/>
                  </a:lnTo>
                  <a:cubicBezTo>
                    <a:pt x="925743" y="0"/>
                    <a:pt x="500689" y="39569"/>
                    <a:pt x="479426" y="25394"/>
                  </a:cubicBezTo>
                  <a:cubicBezTo>
                    <a:pt x="339726" y="126994"/>
                    <a:pt x="0" y="109532"/>
                    <a:pt x="98425" y="634994"/>
                  </a:cubicBezTo>
                  <a:cubicBezTo>
                    <a:pt x="111125" y="787394"/>
                    <a:pt x="111126" y="929740"/>
                    <a:pt x="98426" y="1244594"/>
                  </a:cubicBezTo>
                  <a:close/>
                </a:path>
              </a:pathLst>
            </a:custGeom>
            <a:solidFill>
              <a:srgbClr val="FFFF66">
                <a:alpha val="50196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67765" y="3258126"/>
              <a:ext cx="1126836" cy="1475509"/>
            </a:xfrm>
            <a:custGeom>
              <a:avLst/>
              <a:gdLst>
                <a:gd name="connsiteX0" fmla="*/ 13854 w 826653"/>
                <a:gd name="connsiteY0" fmla="*/ 1119909 h 1487054"/>
                <a:gd name="connsiteX1" fmla="*/ 138545 w 826653"/>
                <a:gd name="connsiteY1" fmla="*/ 759691 h 1487054"/>
                <a:gd name="connsiteX2" fmla="*/ 568036 w 826653"/>
                <a:gd name="connsiteY2" fmla="*/ 25400 h 1487054"/>
                <a:gd name="connsiteX3" fmla="*/ 817417 w 826653"/>
                <a:gd name="connsiteY3" fmla="*/ 607291 h 1487054"/>
                <a:gd name="connsiteX4" fmla="*/ 512617 w 826653"/>
                <a:gd name="connsiteY4" fmla="*/ 1300018 h 1487054"/>
                <a:gd name="connsiteX5" fmla="*/ 83127 w 826653"/>
                <a:gd name="connsiteY5" fmla="*/ 1452418 h 1487054"/>
                <a:gd name="connsiteX6" fmla="*/ 13854 w 826653"/>
                <a:gd name="connsiteY6" fmla="*/ 1119909 h 1487054"/>
                <a:gd name="connsiteX0" fmla="*/ 9236 w 988289"/>
                <a:gd name="connsiteY0" fmla="*/ 1161473 h 1475509"/>
                <a:gd name="connsiteX1" fmla="*/ 300181 w 988289"/>
                <a:gd name="connsiteY1" fmla="*/ 759691 h 1475509"/>
                <a:gd name="connsiteX2" fmla="*/ 729672 w 988289"/>
                <a:gd name="connsiteY2" fmla="*/ 25400 h 1475509"/>
                <a:gd name="connsiteX3" fmla="*/ 979053 w 988289"/>
                <a:gd name="connsiteY3" fmla="*/ 607291 h 1475509"/>
                <a:gd name="connsiteX4" fmla="*/ 674253 w 988289"/>
                <a:gd name="connsiteY4" fmla="*/ 1300018 h 1475509"/>
                <a:gd name="connsiteX5" fmla="*/ 244763 w 988289"/>
                <a:gd name="connsiteY5" fmla="*/ 1452418 h 1475509"/>
                <a:gd name="connsiteX6" fmla="*/ 9236 w 988289"/>
                <a:gd name="connsiteY6" fmla="*/ 1161473 h 1475509"/>
                <a:gd name="connsiteX0" fmla="*/ 9236 w 996371"/>
                <a:gd name="connsiteY0" fmla="*/ 1161473 h 1475509"/>
                <a:gd name="connsiteX1" fmla="*/ 300181 w 996371"/>
                <a:gd name="connsiteY1" fmla="*/ 759691 h 1475509"/>
                <a:gd name="connsiteX2" fmla="*/ 729672 w 996371"/>
                <a:gd name="connsiteY2" fmla="*/ 25400 h 1475509"/>
                <a:gd name="connsiteX3" fmla="*/ 979053 w 996371"/>
                <a:gd name="connsiteY3" fmla="*/ 607291 h 1475509"/>
                <a:gd name="connsiteX4" fmla="*/ 833581 w 996371"/>
                <a:gd name="connsiteY4" fmla="*/ 1092201 h 1475509"/>
                <a:gd name="connsiteX5" fmla="*/ 674253 w 996371"/>
                <a:gd name="connsiteY5" fmla="*/ 1300018 h 1475509"/>
                <a:gd name="connsiteX6" fmla="*/ 244763 w 996371"/>
                <a:gd name="connsiteY6" fmla="*/ 1452418 h 1475509"/>
                <a:gd name="connsiteX7" fmla="*/ 9236 w 996371"/>
                <a:gd name="connsiteY7" fmla="*/ 1161473 h 1475509"/>
                <a:gd name="connsiteX0" fmla="*/ 9236 w 1126836"/>
                <a:gd name="connsiteY0" fmla="*/ 1161473 h 1475509"/>
                <a:gd name="connsiteX1" fmla="*/ 300181 w 1126836"/>
                <a:gd name="connsiteY1" fmla="*/ 759691 h 1475509"/>
                <a:gd name="connsiteX2" fmla="*/ 729672 w 1126836"/>
                <a:gd name="connsiteY2" fmla="*/ 25400 h 1475509"/>
                <a:gd name="connsiteX3" fmla="*/ 979053 w 1126836"/>
                <a:gd name="connsiteY3" fmla="*/ 607291 h 1475509"/>
                <a:gd name="connsiteX4" fmla="*/ 1076036 w 1126836"/>
                <a:gd name="connsiteY4" fmla="*/ 1237674 h 1475509"/>
                <a:gd name="connsiteX5" fmla="*/ 674253 w 1126836"/>
                <a:gd name="connsiteY5" fmla="*/ 1300018 h 1475509"/>
                <a:gd name="connsiteX6" fmla="*/ 244763 w 1126836"/>
                <a:gd name="connsiteY6" fmla="*/ 1452418 h 1475509"/>
                <a:gd name="connsiteX7" fmla="*/ 9236 w 1126836"/>
                <a:gd name="connsiteY7" fmla="*/ 1161473 h 147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6836" h="1475509">
                  <a:moveTo>
                    <a:pt x="9236" y="1161473"/>
                  </a:moveTo>
                  <a:cubicBezTo>
                    <a:pt x="18472" y="1046019"/>
                    <a:pt x="180108" y="949036"/>
                    <a:pt x="300181" y="759691"/>
                  </a:cubicBezTo>
                  <a:cubicBezTo>
                    <a:pt x="420254" y="570346"/>
                    <a:pt x="616527" y="50800"/>
                    <a:pt x="729672" y="25400"/>
                  </a:cubicBezTo>
                  <a:cubicBezTo>
                    <a:pt x="842817" y="0"/>
                    <a:pt x="921326" y="405245"/>
                    <a:pt x="979053" y="607291"/>
                  </a:cubicBezTo>
                  <a:cubicBezTo>
                    <a:pt x="1036780" y="809337"/>
                    <a:pt x="1126836" y="1122220"/>
                    <a:pt x="1076036" y="1237674"/>
                  </a:cubicBezTo>
                  <a:cubicBezTo>
                    <a:pt x="1025236" y="1353129"/>
                    <a:pt x="812798" y="1264227"/>
                    <a:pt x="674253" y="1300018"/>
                  </a:cubicBezTo>
                  <a:cubicBezTo>
                    <a:pt x="535708" y="1335809"/>
                    <a:pt x="355599" y="1475509"/>
                    <a:pt x="244763" y="1452418"/>
                  </a:cubicBezTo>
                  <a:cubicBezTo>
                    <a:pt x="133927" y="1429327"/>
                    <a:pt x="0" y="1276927"/>
                    <a:pt x="9236" y="1161473"/>
                  </a:cubicBezTo>
                  <a:close/>
                </a:path>
              </a:pathLst>
            </a:custGeom>
            <a:solidFill>
              <a:srgbClr val="FFFF66">
                <a:alpha val="4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4596244" y="681038"/>
            <a:ext cx="3942919" cy="6015038"/>
          </a:xfrm>
          <a:custGeom>
            <a:avLst/>
            <a:gdLst>
              <a:gd name="connsiteX0" fmla="*/ 4762 w 3448049"/>
              <a:gd name="connsiteY0" fmla="*/ 195262 h 6138862"/>
              <a:gd name="connsiteX1" fmla="*/ 604837 w 3448049"/>
              <a:gd name="connsiteY1" fmla="*/ 1395412 h 6138862"/>
              <a:gd name="connsiteX2" fmla="*/ 1476374 w 3448049"/>
              <a:gd name="connsiteY2" fmla="*/ 2395537 h 6138862"/>
              <a:gd name="connsiteX3" fmla="*/ 2162174 w 3448049"/>
              <a:gd name="connsiteY3" fmla="*/ 2752725 h 6138862"/>
              <a:gd name="connsiteX4" fmla="*/ 2519362 w 3448049"/>
              <a:gd name="connsiteY4" fmla="*/ 4038600 h 6138862"/>
              <a:gd name="connsiteX5" fmla="*/ 2362199 w 3448049"/>
              <a:gd name="connsiteY5" fmla="*/ 5653087 h 6138862"/>
              <a:gd name="connsiteX6" fmla="*/ 3105149 w 3448049"/>
              <a:gd name="connsiteY6" fmla="*/ 6053137 h 6138862"/>
              <a:gd name="connsiteX7" fmla="*/ 3219449 w 3448049"/>
              <a:gd name="connsiteY7" fmla="*/ 5138737 h 6138862"/>
              <a:gd name="connsiteX8" fmla="*/ 3248024 w 3448049"/>
              <a:gd name="connsiteY8" fmla="*/ 3209925 h 6138862"/>
              <a:gd name="connsiteX9" fmla="*/ 3248024 w 3448049"/>
              <a:gd name="connsiteY9" fmla="*/ 1481137 h 6138862"/>
              <a:gd name="connsiteX10" fmla="*/ 3233737 w 3448049"/>
              <a:gd name="connsiteY10" fmla="*/ 423862 h 6138862"/>
              <a:gd name="connsiteX11" fmla="*/ 1962149 w 3448049"/>
              <a:gd name="connsiteY11" fmla="*/ 252412 h 6138862"/>
              <a:gd name="connsiteX12" fmla="*/ 633412 w 3448049"/>
              <a:gd name="connsiteY12" fmla="*/ 223837 h 6138862"/>
              <a:gd name="connsiteX13" fmla="*/ 4762 w 3448049"/>
              <a:gd name="connsiteY13" fmla="*/ 195262 h 6138862"/>
              <a:gd name="connsiteX0" fmla="*/ 4762 w 3405187"/>
              <a:gd name="connsiteY0" fmla="*/ 206375 h 5940425"/>
              <a:gd name="connsiteX1" fmla="*/ 561975 w 3405187"/>
              <a:gd name="connsiteY1" fmla="*/ 1196975 h 5940425"/>
              <a:gd name="connsiteX2" fmla="*/ 1433512 w 3405187"/>
              <a:gd name="connsiteY2" fmla="*/ 2197100 h 5940425"/>
              <a:gd name="connsiteX3" fmla="*/ 2119312 w 3405187"/>
              <a:gd name="connsiteY3" fmla="*/ 2554288 h 5940425"/>
              <a:gd name="connsiteX4" fmla="*/ 2476500 w 3405187"/>
              <a:gd name="connsiteY4" fmla="*/ 3840163 h 5940425"/>
              <a:gd name="connsiteX5" fmla="*/ 2319337 w 3405187"/>
              <a:gd name="connsiteY5" fmla="*/ 5454650 h 5940425"/>
              <a:gd name="connsiteX6" fmla="*/ 3062287 w 3405187"/>
              <a:gd name="connsiteY6" fmla="*/ 5854700 h 5940425"/>
              <a:gd name="connsiteX7" fmla="*/ 3176587 w 3405187"/>
              <a:gd name="connsiteY7" fmla="*/ 4940300 h 5940425"/>
              <a:gd name="connsiteX8" fmla="*/ 3205162 w 3405187"/>
              <a:gd name="connsiteY8" fmla="*/ 3011488 h 5940425"/>
              <a:gd name="connsiteX9" fmla="*/ 3205162 w 3405187"/>
              <a:gd name="connsiteY9" fmla="*/ 1282700 h 5940425"/>
              <a:gd name="connsiteX10" fmla="*/ 3190875 w 3405187"/>
              <a:gd name="connsiteY10" fmla="*/ 225425 h 5940425"/>
              <a:gd name="connsiteX11" fmla="*/ 1919287 w 3405187"/>
              <a:gd name="connsiteY11" fmla="*/ 53975 h 5940425"/>
              <a:gd name="connsiteX12" fmla="*/ 590550 w 3405187"/>
              <a:gd name="connsiteY12" fmla="*/ 25400 h 5940425"/>
              <a:gd name="connsiteX13" fmla="*/ 4762 w 3405187"/>
              <a:gd name="connsiteY13" fmla="*/ 206375 h 5940425"/>
              <a:gd name="connsiteX0" fmla="*/ 8731 w 3409156"/>
              <a:gd name="connsiteY0" fmla="*/ 185737 h 5919787"/>
              <a:gd name="connsiteX1" fmla="*/ 565944 w 3409156"/>
              <a:gd name="connsiteY1" fmla="*/ 1176337 h 5919787"/>
              <a:gd name="connsiteX2" fmla="*/ 1437481 w 3409156"/>
              <a:gd name="connsiteY2" fmla="*/ 2176462 h 5919787"/>
              <a:gd name="connsiteX3" fmla="*/ 2123281 w 3409156"/>
              <a:gd name="connsiteY3" fmla="*/ 2533650 h 5919787"/>
              <a:gd name="connsiteX4" fmla="*/ 2480469 w 3409156"/>
              <a:gd name="connsiteY4" fmla="*/ 3819525 h 5919787"/>
              <a:gd name="connsiteX5" fmla="*/ 2323306 w 3409156"/>
              <a:gd name="connsiteY5" fmla="*/ 5434012 h 5919787"/>
              <a:gd name="connsiteX6" fmla="*/ 3066256 w 3409156"/>
              <a:gd name="connsiteY6" fmla="*/ 5834062 h 5919787"/>
              <a:gd name="connsiteX7" fmla="*/ 3180556 w 3409156"/>
              <a:gd name="connsiteY7" fmla="*/ 4919662 h 5919787"/>
              <a:gd name="connsiteX8" fmla="*/ 3209131 w 3409156"/>
              <a:gd name="connsiteY8" fmla="*/ 2990850 h 5919787"/>
              <a:gd name="connsiteX9" fmla="*/ 3209131 w 3409156"/>
              <a:gd name="connsiteY9" fmla="*/ 1262062 h 5919787"/>
              <a:gd name="connsiteX10" fmla="*/ 3194844 w 3409156"/>
              <a:gd name="connsiteY10" fmla="*/ 204787 h 5919787"/>
              <a:gd name="connsiteX11" fmla="*/ 1923256 w 3409156"/>
              <a:gd name="connsiteY11" fmla="*/ 33337 h 5919787"/>
              <a:gd name="connsiteX12" fmla="*/ 618331 w 3409156"/>
              <a:gd name="connsiteY12" fmla="*/ 109537 h 5919787"/>
              <a:gd name="connsiteX13" fmla="*/ 8731 w 3409156"/>
              <a:gd name="connsiteY13" fmla="*/ 185737 h 5919787"/>
              <a:gd name="connsiteX0" fmla="*/ 8731 w 3409156"/>
              <a:gd name="connsiteY0" fmla="*/ 190500 h 5924550"/>
              <a:gd name="connsiteX1" fmla="*/ 565944 w 3409156"/>
              <a:gd name="connsiteY1" fmla="*/ 1181100 h 5924550"/>
              <a:gd name="connsiteX2" fmla="*/ 1437481 w 3409156"/>
              <a:gd name="connsiteY2" fmla="*/ 2181225 h 5924550"/>
              <a:gd name="connsiteX3" fmla="*/ 2123281 w 3409156"/>
              <a:gd name="connsiteY3" fmla="*/ 2538413 h 5924550"/>
              <a:gd name="connsiteX4" fmla="*/ 2480469 w 3409156"/>
              <a:gd name="connsiteY4" fmla="*/ 3824288 h 5924550"/>
              <a:gd name="connsiteX5" fmla="*/ 2323306 w 3409156"/>
              <a:gd name="connsiteY5" fmla="*/ 5438775 h 5924550"/>
              <a:gd name="connsiteX6" fmla="*/ 3066256 w 3409156"/>
              <a:gd name="connsiteY6" fmla="*/ 5838825 h 5924550"/>
              <a:gd name="connsiteX7" fmla="*/ 3180556 w 3409156"/>
              <a:gd name="connsiteY7" fmla="*/ 4924425 h 5924550"/>
              <a:gd name="connsiteX8" fmla="*/ 3209131 w 3409156"/>
              <a:gd name="connsiteY8" fmla="*/ 2995613 h 5924550"/>
              <a:gd name="connsiteX9" fmla="*/ 3209131 w 3409156"/>
              <a:gd name="connsiteY9" fmla="*/ 1266825 h 5924550"/>
              <a:gd name="connsiteX10" fmla="*/ 3194844 w 3409156"/>
              <a:gd name="connsiteY10" fmla="*/ 209550 h 5924550"/>
              <a:gd name="connsiteX11" fmla="*/ 1923256 w 3409156"/>
              <a:gd name="connsiteY11" fmla="*/ 38100 h 5924550"/>
              <a:gd name="connsiteX12" fmla="*/ 618331 w 3409156"/>
              <a:gd name="connsiteY12" fmla="*/ 38100 h 5924550"/>
              <a:gd name="connsiteX13" fmla="*/ 8731 w 3409156"/>
              <a:gd name="connsiteY13" fmla="*/ 190500 h 5924550"/>
              <a:gd name="connsiteX0" fmla="*/ 8731 w 3347243"/>
              <a:gd name="connsiteY0" fmla="*/ 280987 h 6015037"/>
              <a:gd name="connsiteX1" fmla="*/ 565944 w 3347243"/>
              <a:gd name="connsiteY1" fmla="*/ 1271587 h 6015037"/>
              <a:gd name="connsiteX2" fmla="*/ 1437481 w 3347243"/>
              <a:gd name="connsiteY2" fmla="*/ 2271712 h 6015037"/>
              <a:gd name="connsiteX3" fmla="*/ 2123281 w 3347243"/>
              <a:gd name="connsiteY3" fmla="*/ 2628900 h 6015037"/>
              <a:gd name="connsiteX4" fmla="*/ 2480469 w 3347243"/>
              <a:gd name="connsiteY4" fmla="*/ 3914775 h 6015037"/>
              <a:gd name="connsiteX5" fmla="*/ 2323306 w 3347243"/>
              <a:gd name="connsiteY5" fmla="*/ 5529262 h 6015037"/>
              <a:gd name="connsiteX6" fmla="*/ 3066256 w 3347243"/>
              <a:gd name="connsiteY6" fmla="*/ 5929312 h 6015037"/>
              <a:gd name="connsiteX7" fmla="*/ 3180556 w 3347243"/>
              <a:gd name="connsiteY7" fmla="*/ 5014912 h 6015037"/>
              <a:gd name="connsiteX8" fmla="*/ 3209131 w 3347243"/>
              <a:gd name="connsiteY8" fmla="*/ 3086100 h 6015037"/>
              <a:gd name="connsiteX9" fmla="*/ 3209131 w 3347243"/>
              <a:gd name="connsiteY9" fmla="*/ 1357312 h 6015037"/>
              <a:gd name="connsiteX10" fmla="*/ 3132931 w 3347243"/>
              <a:gd name="connsiteY10" fmla="*/ 204787 h 6015037"/>
              <a:gd name="connsiteX11" fmla="*/ 1923256 w 3347243"/>
              <a:gd name="connsiteY11" fmla="*/ 128587 h 6015037"/>
              <a:gd name="connsiteX12" fmla="*/ 618331 w 3347243"/>
              <a:gd name="connsiteY12" fmla="*/ 128587 h 6015037"/>
              <a:gd name="connsiteX13" fmla="*/ 8731 w 3347243"/>
              <a:gd name="connsiteY13" fmla="*/ 280987 h 6015037"/>
              <a:gd name="connsiteX0" fmla="*/ 8731 w 3223418"/>
              <a:gd name="connsiteY0" fmla="*/ 280987 h 6015037"/>
              <a:gd name="connsiteX1" fmla="*/ 565944 w 3223418"/>
              <a:gd name="connsiteY1" fmla="*/ 1271587 h 6015037"/>
              <a:gd name="connsiteX2" fmla="*/ 1437481 w 3223418"/>
              <a:gd name="connsiteY2" fmla="*/ 2271712 h 6015037"/>
              <a:gd name="connsiteX3" fmla="*/ 2123281 w 3223418"/>
              <a:gd name="connsiteY3" fmla="*/ 2628900 h 6015037"/>
              <a:gd name="connsiteX4" fmla="*/ 2480469 w 3223418"/>
              <a:gd name="connsiteY4" fmla="*/ 3914775 h 6015037"/>
              <a:gd name="connsiteX5" fmla="*/ 2323306 w 3223418"/>
              <a:gd name="connsiteY5" fmla="*/ 5529262 h 6015037"/>
              <a:gd name="connsiteX6" fmla="*/ 3066256 w 3223418"/>
              <a:gd name="connsiteY6" fmla="*/ 5929312 h 6015037"/>
              <a:gd name="connsiteX7" fmla="*/ 3180556 w 3223418"/>
              <a:gd name="connsiteY7" fmla="*/ 5014912 h 6015037"/>
              <a:gd name="connsiteX8" fmla="*/ 3209131 w 3223418"/>
              <a:gd name="connsiteY8" fmla="*/ 3086100 h 6015037"/>
              <a:gd name="connsiteX9" fmla="*/ 3209131 w 3223418"/>
              <a:gd name="connsiteY9" fmla="*/ 1357312 h 6015037"/>
              <a:gd name="connsiteX10" fmla="*/ 3132931 w 3223418"/>
              <a:gd name="connsiteY10" fmla="*/ 204787 h 6015037"/>
              <a:gd name="connsiteX11" fmla="*/ 1923256 w 3223418"/>
              <a:gd name="connsiteY11" fmla="*/ 128587 h 6015037"/>
              <a:gd name="connsiteX12" fmla="*/ 618331 w 3223418"/>
              <a:gd name="connsiteY12" fmla="*/ 128587 h 6015037"/>
              <a:gd name="connsiteX13" fmla="*/ 8731 w 3223418"/>
              <a:gd name="connsiteY13" fmla="*/ 280987 h 6015037"/>
              <a:gd name="connsiteX0" fmla="*/ 8731 w 3223418"/>
              <a:gd name="connsiteY0" fmla="*/ 190500 h 5924550"/>
              <a:gd name="connsiteX1" fmla="*/ 565944 w 3223418"/>
              <a:gd name="connsiteY1" fmla="*/ 1181100 h 5924550"/>
              <a:gd name="connsiteX2" fmla="*/ 1437481 w 3223418"/>
              <a:gd name="connsiteY2" fmla="*/ 2181225 h 5924550"/>
              <a:gd name="connsiteX3" fmla="*/ 2123281 w 3223418"/>
              <a:gd name="connsiteY3" fmla="*/ 2538413 h 5924550"/>
              <a:gd name="connsiteX4" fmla="*/ 2480469 w 3223418"/>
              <a:gd name="connsiteY4" fmla="*/ 3824288 h 5924550"/>
              <a:gd name="connsiteX5" fmla="*/ 2323306 w 3223418"/>
              <a:gd name="connsiteY5" fmla="*/ 5438775 h 5924550"/>
              <a:gd name="connsiteX6" fmla="*/ 3066256 w 3223418"/>
              <a:gd name="connsiteY6" fmla="*/ 5838825 h 5924550"/>
              <a:gd name="connsiteX7" fmla="*/ 3180556 w 3223418"/>
              <a:gd name="connsiteY7" fmla="*/ 4924425 h 5924550"/>
              <a:gd name="connsiteX8" fmla="*/ 3209131 w 3223418"/>
              <a:gd name="connsiteY8" fmla="*/ 2995613 h 5924550"/>
              <a:gd name="connsiteX9" fmla="*/ 3209131 w 3223418"/>
              <a:gd name="connsiteY9" fmla="*/ 1266825 h 5924550"/>
              <a:gd name="connsiteX10" fmla="*/ 3132931 w 3223418"/>
              <a:gd name="connsiteY10" fmla="*/ 114300 h 5924550"/>
              <a:gd name="connsiteX11" fmla="*/ 1923256 w 3223418"/>
              <a:gd name="connsiteY11" fmla="*/ 38100 h 5924550"/>
              <a:gd name="connsiteX12" fmla="*/ 618331 w 3223418"/>
              <a:gd name="connsiteY12" fmla="*/ 38100 h 5924550"/>
              <a:gd name="connsiteX13" fmla="*/ 8731 w 3223418"/>
              <a:gd name="connsiteY13" fmla="*/ 190500 h 5924550"/>
              <a:gd name="connsiteX0" fmla="*/ 8731 w 3299619"/>
              <a:gd name="connsiteY0" fmla="*/ 233362 h 5967412"/>
              <a:gd name="connsiteX1" fmla="*/ 565944 w 3299619"/>
              <a:gd name="connsiteY1" fmla="*/ 1223962 h 5967412"/>
              <a:gd name="connsiteX2" fmla="*/ 1437481 w 3299619"/>
              <a:gd name="connsiteY2" fmla="*/ 2224087 h 5967412"/>
              <a:gd name="connsiteX3" fmla="*/ 2123281 w 3299619"/>
              <a:gd name="connsiteY3" fmla="*/ 2581275 h 5967412"/>
              <a:gd name="connsiteX4" fmla="*/ 2480469 w 3299619"/>
              <a:gd name="connsiteY4" fmla="*/ 3867150 h 5967412"/>
              <a:gd name="connsiteX5" fmla="*/ 2323306 w 3299619"/>
              <a:gd name="connsiteY5" fmla="*/ 5481637 h 5967412"/>
              <a:gd name="connsiteX6" fmla="*/ 3066256 w 3299619"/>
              <a:gd name="connsiteY6" fmla="*/ 5881687 h 5967412"/>
              <a:gd name="connsiteX7" fmla="*/ 3180556 w 3299619"/>
              <a:gd name="connsiteY7" fmla="*/ 4967287 h 5967412"/>
              <a:gd name="connsiteX8" fmla="*/ 3209131 w 3299619"/>
              <a:gd name="connsiteY8" fmla="*/ 3038475 h 5967412"/>
              <a:gd name="connsiteX9" fmla="*/ 3209131 w 3299619"/>
              <a:gd name="connsiteY9" fmla="*/ 1309687 h 5967412"/>
              <a:gd name="connsiteX10" fmla="*/ 3209132 w 3299619"/>
              <a:gd name="connsiteY10" fmla="*/ 80962 h 5967412"/>
              <a:gd name="connsiteX11" fmla="*/ 1923256 w 3299619"/>
              <a:gd name="connsiteY11" fmla="*/ 80962 h 5967412"/>
              <a:gd name="connsiteX12" fmla="*/ 618331 w 3299619"/>
              <a:gd name="connsiteY12" fmla="*/ 80962 h 5967412"/>
              <a:gd name="connsiteX13" fmla="*/ 8731 w 3299619"/>
              <a:gd name="connsiteY13" fmla="*/ 233362 h 5967412"/>
              <a:gd name="connsiteX0" fmla="*/ 8731 w 3237707"/>
              <a:gd name="connsiteY0" fmla="*/ 233362 h 5967412"/>
              <a:gd name="connsiteX1" fmla="*/ 565944 w 3237707"/>
              <a:gd name="connsiteY1" fmla="*/ 1223962 h 5967412"/>
              <a:gd name="connsiteX2" fmla="*/ 1437481 w 3237707"/>
              <a:gd name="connsiteY2" fmla="*/ 2224087 h 5967412"/>
              <a:gd name="connsiteX3" fmla="*/ 2123281 w 3237707"/>
              <a:gd name="connsiteY3" fmla="*/ 2581275 h 5967412"/>
              <a:gd name="connsiteX4" fmla="*/ 2480469 w 3237707"/>
              <a:gd name="connsiteY4" fmla="*/ 3867150 h 5967412"/>
              <a:gd name="connsiteX5" fmla="*/ 2323306 w 3237707"/>
              <a:gd name="connsiteY5" fmla="*/ 5481637 h 5967412"/>
              <a:gd name="connsiteX6" fmla="*/ 3066256 w 3237707"/>
              <a:gd name="connsiteY6" fmla="*/ 5881687 h 5967412"/>
              <a:gd name="connsiteX7" fmla="*/ 3180556 w 3237707"/>
              <a:gd name="connsiteY7" fmla="*/ 4967287 h 5967412"/>
              <a:gd name="connsiteX8" fmla="*/ 3209131 w 3237707"/>
              <a:gd name="connsiteY8" fmla="*/ 3038475 h 5967412"/>
              <a:gd name="connsiteX9" fmla="*/ 3209131 w 3237707"/>
              <a:gd name="connsiteY9" fmla="*/ 1309687 h 5967412"/>
              <a:gd name="connsiteX10" fmla="*/ 3209132 w 3237707"/>
              <a:gd name="connsiteY10" fmla="*/ 80962 h 5967412"/>
              <a:gd name="connsiteX11" fmla="*/ 1923256 w 3237707"/>
              <a:gd name="connsiteY11" fmla="*/ 80962 h 5967412"/>
              <a:gd name="connsiteX12" fmla="*/ 618331 w 3237707"/>
              <a:gd name="connsiteY12" fmla="*/ 80962 h 5967412"/>
              <a:gd name="connsiteX13" fmla="*/ 8731 w 3237707"/>
              <a:gd name="connsiteY13" fmla="*/ 233362 h 5967412"/>
              <a:gd name="connsiteX0" fmla="*/ 8731 w 3237707"/>
              <a:gd name="connsiteY0" fmla="*/ 190500 h 5924550"/>
              <a:gd name="connsiteX1" fmla="*/ 565944 w 3237707"/>
              <a:gd name="connsiteY1" fmla="*/ 1181100 h 5924550"/>
              <a:gd name="connsiteX2" fmla="*/ 1437481 w 3237707"/>
              <a:gd name="connsiteY2" fmla="*/ 2181225 h 5924550"/>
              <a:gd name="connsiteX3" fmla="*/ 2123281 w 3237707"/>
              <a:gd name="connsiteY3" fmla="*/ 2538413 h 5924550"/>
              <a:gd name="connsiteX4" fmla="*/ 2480469 w 3237707"/>
              <a:gd name="connsiteY4" fmla="*/ 3824288 h 5924550"/>
              <a:gd name="connsiteX5" fmla="*/ 2323306 w 3237707"/>
              <a:gd name="connsiteY5" fmla="*/ 5438775 h 5924550"/>
              <a:gd name="connsiteX6" fmla="*/ 3066256 w 3237707"/>
              <a:gd name="connsiteY6" fmla="*/ 5838825 h 5924550"/>
              <a:gd name="connsiteX7" fmla="*/ 3180556 w 3237707"/>
              <a:gd name="connsiteY7" fmla="*/ 4924425 h 5924550"/>
              <a:gd name="connsiteX8" fmla="*/ 3209131 w 3237707"/>
              <a:gd name="connsiteY8" fmla="*/ 2995613 h 5924550"/>
              <a:gd name="connsiteX9" fmla="*/ 3209131 w 3237707"/>
              <a:gd name="connsiteY9" fmla="*/ 1266825 h 5924550"/>
              <a:gd name="connsiteX10" fmla="*/ 3209132 w 3237707"/>
              <a:gd name="connsiteY10" fmla="*/ 38100 h 5924550"/>
              <a:gd name="connsiteX11" fmla="*/ 1923256 w 3237707"/>
              <a:gd name="connsiteY11" fmla="*/ 38100 h 5924550"/>
              <a:gd name="connsiteX12" fmla="*/ 618331 w 3237707"/>
              <a:gd name="connsiteY12" fmla="*/ 38100 h 5924550"/>
              <a:gd name="connsiteX13" fmla="*/ 8731 w 3237707"/>
              <a:gd name="connsiteY13" fmla="*/ 190500 h 5924550"/>
              <a:gd name="connsiteX0" fmla="*/ 8731 w 3237707"/>
              <a:gd name="connsiteY0" fmla="*/ 190500 h 5991225"/>
              <a:gd name="connsiteX1" fmla="*/ 565944 w 3237707"/>
              <a:gd name="connsiteY1" fmla="*/ 1181100 h 5991225"/>
              <a:gd name="connsiteX2" fmla="*/ 1437481 w 3237707"/>
              <a:gd name="connsiteY2" fmla="*/ 2181225 h 5991225"/>
              <a:gd name="connsiteX3" fmla="*/ 2123281 w 3237707"/>
              <a:gd name="connsiteY3" fmla="*/ 2538413 h 5991225"/>
              <a:gd name="connsiteX4" fmla="*/ 2480469 w 3237707"/>
              <a:gd name="connsiteY4" fmla="*/ 3824288 h 5991225"/>
              <a:gd name="connsiteX5" fmla="*/ 2323306 w 3237707"/>
              <a:gd name="connsiteY5" fmla="*/ 5438775 h 5991225"/>
              <a:gd name="connsiteX6" fmla="*/ 3056732 w 3237707"/>
              <a:gd name="connsiteY6" fmla="*/ 5905500 h 5991225"/>
              <a:gd name="connsiteX7" fmla="*/ 3180556 w 3237707"/>
              <a:gd name="connsiteY7" fmla="*/ 4924425 h 5991225"/>
              <a:gd name="connsiteX8" fmla="*/ 3209131 w 3237707"/>
              <a:gd name="connsiteY8" fmla="*/ 2995613 h 5991225"/>
              <a:gd name="connsiteX9" fmla="*/ 3209131 w 3237707"/>
              <a:gd name="connsiteY9" fmla="*/ 1266825 h 5991225"/>
              <a:gd name="connsiteX10" fmla="*/ 3209132 w 3237707"/>
              <a:gd name="connsiteY10" fmla="*/ 38100 h 5991225"/>
              <a:gd name="connsiteX11" fmla="*/ 1923256 w 3237707"/>
              <a:gd name="connsiteY11" fmla="*/ 38100 h 5991225"/>
              <a:gd name="connsiteX12" fmla="*/ 618331 w 3237707"/>
              <a:gd name="connsiteY12" fmla="*/ 38100 h 5991225"/>
              <a:gd name="connsiteX13" fmla="*/ 8731 w 3237707"/>
              <a:gd name="connsiteY13" fmla="*/ 190500 h 5991225"/>
              <a:gd name="connsiteX0" fmla="*/ 8731 w 3242470"/>
              <a:gd name="connsiteY0" fmla="*/ 190500 h 5991225"/>
              <a:gd name="connsiteX1" fmla="*/ 565944 w 3242470"/>
              <a:gd name="connsiteY1" fmla="*/ 1181100 h 5991225"/>
              <a:gd name="connsiteX2" fmla="*/ 1437481 w 3242470"/>
              <a:gd name="connsiteY2" fmla="*/ 2181225 h 5991225"/>
              <a:gd name="connsiteX3" fmla="*/ 2123281 w 3242470"/>
              <a:gd name="connsiteY3" fmla="*/ 2538413 h 5991225"/>
              <a:gd name="connsiteX4" fmla="*/ 2480469 w 3242470"/>
              <a:gd name="connsiteY4" fmla="*/ 3824288 h 5991225"/>
              <a:gd name="connsiteX5" fmla="*/ 2323306 w 3242470"/>
              <a:gd name="connsiteY5" fmla="*/ 5438775 h 5991225"/>
              <a:gd name="connsiteX6" fmla="*/ 3056732 w 3242470"/>
              <a:gd name="connsiteY6" fmla="*/ 5905500 h 5991225"/>
              <a:gd name="connsiteX7" fmla="*/ 3180556 w 3242470"/>
              <a:gd name="connsiteY7" fmla="*/ 4924425 h 5991225"/>
              <a:gd name="connsiteX8" fmla="*/ 3209131 w 3242470"/>
              <a:gd name="connsiteY8" fmla="*/ 2995613 h 5991225"/>
              <a:gd name="connsiteX9" fmla="*/ 3209131 w 3242470"/>
              <a:gd name="connsiteY9" fmla="*/ 1266825 h 5991225"/>
              <a:gd name="connsiteX10" fmla="*/ 3209132 w 3242470"/>
              <a:gd name="connsiteY10" fmla="*/ 38100 h 5991225"/>
              <a:gd name="connsiteX11" fmla="*/ 1923256 w 3242470"/>
              <a:gd name="connsiteY11" fmla="*/ 38100 h 5991225"/>
              <a:gd name="connsiteX12" fmla="*/ 618331 w 3242470"/>
              <a:gd name="connsiteY12" fmla="*/ 38100 h 5991225"/>
              <a:gd name="connsiteX13" fmla="*/ 8731 w 3242470"/>
              <a:gd name="connsiteY13" fmla="*/ 190500 h 5991225"/>
              <a:gd name="connsiteX0" fmla="*/ 8731 w 3242470"/>
              <a:gd name="connsiteY0" fmla="*/ 190500 h 5991225"/>
              <a:gd name="connsiteX1" fmla="*/ 565944 w 3242470"/>
              <a:gd name="connsiteY1" fmla="*/ 1181100 h 5991225"/>
              <a:gd name="connsiteX2" fmla="*/ 1437481 w 3242470"/>
              <a:gd name="connsiteY2" fmla="*/ 2181225 h 5991225"/>
              <a:gd name="connsiteX3" fmla="*/ 2123281 w 3242470"/>
              <a:gd name="connsiteY3" fmla="*/ 2538413 h 5991225"/>
              <a:gd name="connsiteX4" fmla="*/ 2480469 w 3242470"/>
              <a:gd name="connsiteY4" fmla="*/ 3824288 h 5991225"/>
              <a:gd name="connsiteX5" fmla="*/ 2323306 w 3242470"/>
              <a:gd name="connsiteY5" fmla="*/ 5438775 h 5991225"/>
              <a:gd name="connsiteX6" fmla="*/ 3056732 w 3242470"/>
              <a:gd name="connsiteY6" fmla="*/ 5905500 h 5991225"/>
              <a:gd name="connsiteX7" fmla="*/ 3209131 w 3242470"/>
              <a:gd name="connsiteY7" fmla="*/ 5067300 h 5991225"/>
              <a:gd name="connsiteX8" fmla="*/ 3209131 w 3242470"/>
              <a:gd name="connsiteY8" fmla="*/ 2995613 h 5991225"/>
              <a:gd name="connsiteX9" fmla="*/ 3209131 w 3242470"/>
              <a:gd name="connsiteY9" fmla="*/ 1266825 h 5991225"/>
              <a:gd name="connsiteX10" fmla="*/ 3209132 w 3242470"/>
              <a:gd name="connsiteY10" fmla="*/ 38100 h 5991225"/>
              <a:gd name="connsiteX11" fmla="*/ 1923256 w 3242470"/>
              <a:gd name="connsiteY11" fmla="*/ 38100 h 5991225"/>
              <a:gd name="connsiteX12" fmla="*/ 618331 w 3242470"/>
              <a:gd name="connsiteY12" fmla="*/ 38100 h 5991225"/>
              <a:gd name="connsiteX13" fmla="*/ 8731 w 3242470"/>
              <a:gd name="connsiteY13" fmla="*/ 190500 h 5991225"/>
              <a:gd name="connsiteX0" fmla="*/ 8731 w 3242470"/>
              <a:gd name="connsiteY0" fmla="*/ 190500 h 5976938"/>
              <a:gd name="connsiteX1" fmla="*/ 565944 w 3242470"/>
              <a:gd name="connsiteY1" fmla="*/ 1181100 h 5976938"/>
              <a:gd name="connsiteX2" fmla="*/ 1437481 w 3242470"/>
              <a:gd name="connsiteY2" fmla="*/ 2181225 h 5976938"/>
              <a:gd name="connsiteX3" fmla="*/ 2123281 w 3242470"/>
              <a:gd name="connsiteY3" fmla="*/ 2538413 h 5976938"/>
              <a:gd name="connsiteX4" fmla="*/ 2480469 w 3242470"/>
              <a:gd name="connsiteY4" fmla="*/ 3824288 h 5976938"/>
              <a:gd name="connsiteX5" fmla="*/ 2323306 w 3242470"/>
              <a:gd name="connsiteY5" fmla="*/ 5438775 h 5976938"/>
              <a:gd name="connsiteX6" fmla="*/ 3056732 w 3242470"/>
              <a:gd name="connsiteY6" fmla="*/ 5905500 h 5976938"/>
              <a:gd name="connsiteX7" fmla="*/ 3209131 w 3242470"/>
              <a:gd name="connsiteY7" fmla="*/ 5067300 h 5976938"/>
              <a:gd name="connsiteX8" fmla="*/ 3209131 w 3242470"/>
              <a:gd name="connsiteY8" fmla="*/ 2995613 h 5976938"/>
              <a:gd name="connsiteX9" fmla="*/ 3209131 w 3242470"/>
              <a:gd name="connsiteY9" fmla="*/ 1266825 h 5976938"/>
              <a:gd name="connsiteX10" fmla="*/ 3209132 w 3242470"/>
              <a:gd name="connsiteY10" fmla="*/ 38100 h 5976938"/>
              <a:gd name="connsiteX11" fmla="*/ 1923256 w 3242470"/>
              <a:gd name="connsiteY11" fmla="*/ 38100 h 5976938"/>
              <a:gd name="connsiteX12" fmla="*/ 618331 w 3242470"/>
              <a:gd name="connsiteY12" fmla="*/ 38100 h 5976938"/>
              <a:gd name="connsiteX13" fmla="*/ 8731 w 3242470"/>
              <a:gd name="connsiteY13" fmla="*/ 190500 h 5976938"/>
              <a:gd name="connsiteX0" fmla="*/ 8731 w 3323433"/>
              <a:gd name="connsiteY0" fmla="*/ 190500 h 5976938"/>
              <a:gd name="connsiteX1" fmla="*/ 565944 w 3323433"/>
              <a:gd name="connsiteY1" fmla="*/ 1181100 h 5976938"/>
              <a:gd name="connsiteX2" fmla="*/ 1437481 w 3323433"/>
              <a:gd name="connsiteY2" fmla="*/ 2181225 h 5976938"/>
              <a:gd name="connsiteX3" fmla="*/ 2123281 w 3323433"/>
              <a:gd name="connsiteY3" fmla="*/ 2538413 h 5976938"/>
              <a:gd name="connsiteX4" fmla="*/ 2480469 w 3323433"/>
              <a:gd name="connsiteY4" fmla="*/ 3824288 h 5976938"/>
              <a:gd name="connsiteX5" fmla="*/ 2323306 w 3323433"/>
              <a:gd name="connsiteY5" fmla="*/ 5438775 h 5976938"/>
              <a:gd name="connsiteX6" fmla="*/ 3056732 w 3323433"/>
              <a:gd name="connsiteY6" fmla="*/ 5905500 h 5976938"/>
              <a:gd name="connsiteX7" fmla="*/ 3209131 w 3323433"/>
              <a:gd name="connsiteY7" fmla="*/ 5067300 h 5976938"/>
              <a:gd name="connsiteX8" fmla="*/ 3209131 w 3323433"/>
              <a:gd name="connsiteY8" fmla="*/ 2995613 h 5976938"/>
              <a:gd name="connsiteX9" fmla="*/ 3209131 w 3323433"/>
              <a:gd name="connsiteY9" fmla="*/ 1266825 h 5976938"/>
              <a:gd name="connsiteX10" fmla="*/ 3209132 w 3323433"/>
              <a:gd name="connsiteY10" fmla="*/ 38100 h 5976938"/>
              <a:gd name="connsiteX11" fmla="*/ 1923256 w 3323433"/>
              <a:gd name="connsiteY11" fmla="*/ 38100 h 5976938"/>
              <a:gd name="connsiteX12" fmla="*/ 618331 w 3323433"/>
              <a:gd name="connsiteY12" fmla="*/ 38100 h 5976938"/>
              <a:gd name="connsiteX13" fmla="*/ 8731 w 3323433"/>
              <a:gd name="connsiteY13" fmla="*/ 190500 h 5976938"/>
              <a:gd name="connsiteX0" fmla="*/ 8731 w 3323433"/>
              <a:gd name="connsiteY0" fmla="*/ 190500 h 5976938"/>
              <a:gd name="connsiteX1" fmla="*/ 565944 w 3323433"/>
              <a:gd name="connsiteY1" fmla="*/ 1181100 h 5976938"/>
              <a:gd name="connsiteX2" fmla="*/ 1437481 w 3323433"/>
              <a:gd name="connsiteY2" fmla="*/ 2181225 h 5976938"/>
              <a:gd name="connsiteX3" fmla="*/ 1913731 w 3323433"/>
              <a:gd name="connsiteY3" fmla="*/ 2705100 h 5976938"/>
              <a:gd name="connsiteX4" fmla="*/ 2480469 w 3323433"/>
              <a:gd name="connsiteY4" fmla="*/ 3824288 h 5976938"/>
              <a:gd name="connsiteX5" fmla="*/ 2323306 w 3323433"/>
              <a:gd name="connsiteY5" fmla="*/ 5438775 h 5976938"/>
              <a:gd name="connsiteX6" fmla="*/ 3056732 w 3323433"/>
              <a:gd name="connsiteY6" fmla="*/ 5905500 h 5976938"/>
              <a:gd name="connsiteX7" fmla="*/ 3209131 w 3323433"/>
              <a:gd name="connsiteY7" fmla="*/ 5067300 h 5976938"/>
              <a:gd name="connsiteX8" fmla="*/ 3209131 w 3323433"/>
              <a:gd name="connsiteY8" fmla="*/ 2995613 h 5976938"/>
              <a:gd name="connsiteX9" fmla="*/ 3209131 w 3323433"/>
              <a:gd name="connsiteY9" fmla="*/ 1266825 h 5976938"/>
              <a:gd name="connsiteX10" fmla="*/ 3209132 w 3323433"/>
              <a:gd name="connsiteY10" fmla="*/ 38100 h 5976938"/>
              <a:gd name="connsiteX11" fmla="*/ 1923256 w 3323433"/>
              <a:gd name="connsiteY11" fmla="*/ 38100 h 5976938"/>
              <a:gd name="connsiteX12" fmla="*/ 618331 w 3323433"/>
              <a:gd name="connsiteY12" fmla="*/ 38100 h 5976938"/>
              <a:gd name="connsiteX13" fmla="*/ 8731 w 3323433"/>
              <a:gd name="connsiteY13" fmla="*/ 190500 h 5976938"/>
              <a:gd name="connsiteX0" fmla="*/ 8731 w 3323433"/>
              <a:gd name="connsiteY0" fmla="*/ 190500 h 5976938"/>
              <a:gd name="connsiteX1" fmla="*/ 565944 w 3323433"/>
              <a:gd name="connsiteY1" fmla="*/ 1181100 h 5976938"/>
              <a:gd name="connsiteX2" fmla="*/ 1075531 w 3323433"/>
              <a:gd name="connsiteY2" fmla="*/ 2324100 h 5976938"/>
              <a:gd name="connsiteX3" fmla="*/ 1913731 w 3323433"/>
              <a:gd name="connsiteY3" fmla="*/ 2705100 h 5976938"/>
              <a:gd name="connsiteX4" fmla="*/ 2480469 w 3323433"/>
              <a:gd name="connsiteY4" fmla="*/ 3824288 h 5976938"/>
              <a:gd name="connsiteX5" fmla="*/ 2323306 w 3323433"/>
              <a:gd name="connsiteY5" fmla="*/ 5438775 h 5976938"/>
              <a:gd name="connsiteX6" fmla="*/ 3056732 w 3323433"/>
              <a:gd name="connsiteY6" fmla="*/ 5905500 h 5976938"/>
              <a:gd name="connsiteX7" fmla="*/ 3209131 w 3323433"/>
              <a:gd name="connsiteY7" fmla="*/ 5067300 h 5976938"/>
              <a:gd name="connsiteX8" fmla="*/ 3209131 w 3323433"/>
              <a:gd name="connsiteY8" fmla="*/ 2995613 h 5976938"/>
              <a:gd name="connsiteX9" fmla="*/ 3209131 w 3323433"/>
              <a:gd name="connsiteY9" fmla="*/ 1266825 h 5976938"/>
              <a:gd name="connsiteX10" fmla="*/ 3209132 w 3323433"/>
              <a:gd name="connsiteY10" fmla="*/ 38100 h 5976938"/>
              <a:gd name="connsiteX11" fmla="*/ 1923256 w 3323433"/>
              <a:gd name="connsiteY11" fmla="*/ 38100 h 5976938"/>
              <a:gd name="connsiteX12" fmla="*/ 618331 w 3323433"/>
              <a:gd name="connsiteY12" fmla="*/ 38100 h 5976938"/>
              <a:gd name="connsiteX13" fmla="*/ 8731 w 3323433"/>
              <a:gd name="connsiteY13" fmla="*/ 190500 h 5976938"/>
              <a:gd name="connsiteX0" fmla="*/ 50800 w 3365502"/>
              <a:gd name="connsiteY0" fmla="*/ 203200 h 5989638"/>
              <a:gd name="connsiteX1" fmla="*/ 355600 w 3365502"/>
              <a:gd name="connsiteY1" fmla="*/ 1270000 h 5989638"/>
              <a:gd name="connsiteX2" fmla="*/ 1117600 w 3365502"/>
              <a:gd name="connsiteY2" fmla="*/ 2336800 h 5989638"/>
              <a:gd name="connsiteX3" fmla="*/ 1955800 w 3365502"/>
              <a:gd name="connsiteY3" fmla="*/ 2717800 h 5989638"/>
              <a:gd name="connsiteX4" fmla="*/ 2522538 w 3365502"/>
              <a:gd name="connsiteY4" fmla="*/ 3836988 h 5989638"/>
              <a:gd name="connsiteX5" fmla="*/ 2365375 w 3365502"/>
              <a:gd name="connsiteY5" fmla="*/ 5451475 h 5989638"/>
              <a:gd name="connsiteX6" fmla="*/ 3098801 w 3365502"/>
              <a:gd name="connsiteY6" fmla="*/ 5918200 h 5989638"/>
              <a:gd name="connsiteX7" fmla="*/ 3251200 w 3365502"/>
              <a:gd name="connsiteY7" fmla="*/ 5080000 h 5989638"/>
              <a:gd name="connsiteX8" fmla="*/ 3251200 w 3365502"/>
              <a:gd name="connsiteY8" fmla="*/ 3008313 h 5989638"/>
              <a:gd name="connsiteX9" fmla="*/ 3251200 w 3365502"/>
              <a:gd name="connsiteY9" fmla="*/ 1279525 h 5989638"/>
              <a:gd name="connsiteX10" fmla="*/ 3251201 w 3365502"/>
              <a:gd name="connsiteY10" fmla="*/ 50800 h 5989638"/>
              <a:gd name="connsiteX11" fmla="*/ 1965325 w 3365502"/>
              <a:gd name="connsiteY11" fmla="*/ 50800 h 5989638"/>
              <a:gd name="connsiteX12" fmla="*/ 660400 w 3365502"/>
              <a:gd name="connsiteY12" fmla="*/ 50800 h 5989638"/>
              <a:gd name="connsiteX13" fmla="*/ 50800 w 3365502"/>
              <a:gd name="connsiteY13" fmla="*/ 203200 h 5989638"/>
              <a:gd name="connsiteX0" fmla="*/ 50800 w 3365502"/>
              <a:gd name="connsiteY0" fmla="*/ 203200 h 5989638"/>
              <a:gd name="connsiteX1" fmla="*/ 355600 w 3365502"/>
              <a:gd name="connsiteY1" fmla="*/ 1270000 h 5989638"/>
              <a:gd name="connsiteX2" fmla="*/ 1117600 w 3365502"/>
              <a:gd name="connsiteY2" fmla="*/ 2336800 h 5989638"/>
              <a:gd name="connsiteX3" fmla="*/ 1955800 w 3365502"/>
              <a:gd name="connsiteY3" fmla="*/ 2870200 h 5989638"/>
              <a:gd name="connsiteX4" fmla="*/ 2522538 w 3365502"/>
              <a:gd name="connsiteY4" fmla="*/ 3836988 h 5989638"/>
              <a:gd name="connsiteX5" fmla="*/ 2365375 w 3365502"/>
              <a:gd name="connsiteY5" fmla="*/ 5451475 h 5989638"/>
              <a:gd name="connsiteX6" fmla="*/ 3098801 w 3365502"/>
              <a:gd name="connsiteY6" fmla="*/ 5918200 h 5989638"/>
              <a:gd name="connsiteX7" fmla="*/ 3251200 w 3365502"/>
              <a:gd name="connsiteY7" fmla="*/ 5080000 h 5989638"/>
              <a:gd name="connsiteX8" fmla="*/ 3251200 w 3365502"/>
              <a:gd name="connsiteY8" fmla="*/ 3008313 h 5989638"/>
              <a:gd name="connsiteX9" fmla="*/ 3251200 w 3365502"/>
              <a:gd name="connsiteY9" fmla="*/ 1279525 h 5989638"/>
              <a:gd name="connsiteX10" fmla="*/ 3251201 w 3365502"/>
              <a:gd name="connsiteY10" fmla="*/ 50800 h 5989638"/>
              <a:gd name="connsiteX11" fmla="*/ 1965325 w 3365502"/>
              <a:gd name="connsiteY11" fmla="*/ 50800 h 5989638"/>
              <a:gd name="connsiteX12" fmla="*/ 660400 w 3365502"/>
              <a:gd name="connsiteY12" fmla="*/ 50800 h 5989638"/>
              <a:gd name="connsiteX13" fmla="*/ 50800 w 3365502"/>
              <a:gd name="connsiteY13" fmla="*/ 203200 h 5989638"/>
              <a:gd name="connsiteX0" fmla="*/ 50800 w 3365502"/>
              <a:gd name="connsiteY0" fmla="*/ 203200 h 5989638"/>
              <a:gd name="connsiteX1" fmla="*/ 355600 w 3365502"/>
              <a:gd name="connsiteY1" fmla="*/ 1270000 h 5989638"/>
              <a:gd name="connsiteX2" fmla="*/ 1117600 w 3365502"/>
              <a:gd name="connsiteY2" fmla="*/ 2336800 h 5989638"/>
              <a:gd name="connsiteX3" fmla="*/ 1955800 w 3365502"/>
              <a:gd name="connsiteY3" fmla="*/ 2870200 h 5989638"/>
              <a:gd name="connsiteX4" fmla="*/ 2489200 w 3365502"/>
              <a:gd name="connsiteY4" fmla="*/ 3632200 h 5989638"/>
              <a:gd name="connsiteX5" fmla="*/ 2365375 w 3365502"/>
              <a:gd name="connsiteY5" fmla="*/ 5451475 h 5989638"/>
              <a:gd name="connsiteX6" fmla="*/ 3098801 w 3365502"/>
              <a:gd name="connsiteY6" fmla="*/ 5918200 h 5989638"/>
              <a:gd name="connsiteX7" fmla="*/ 3251200 w 3365502"/>
              <a:gd name="connsiteY7" fmla="*/ 5080000 h 5989638"/>
              <a:gd name="connsiteX8" fmla="*/ 3251200 w 3365502"/>
              <a:gd name="connsiteY8" fmla="*/ 3008313 h 5989638"/>
              <a:gd name="connsiteX9" fmla="*/ 3251200 w 3365502"/>
              <a:gd name="connsiteY9" fmla="*/ 1279525 h 5989638"/>
              <a:gd name="connsiteX10" fmla="*/ 3251201 w 3365502"/>
              <a:gd name="connsiteY10" fmla="*/ 50800 h 5989638"/>
              <a:gd name="connsiteX11" fmla="*/ 1965325 w 3365502"/>
              <a:gd name="connsiteY11" fmla="*/ 50800 h 5989638"/>
              <a:gd name="connsiteX12" fmla="*/ 660400 w 3365502"/>
              <a:gd name="connsiteY12" fmla="*/ 50800 h 5989638"/>
              <a:gd name="connsiteX13" fmla="*/ 50800 w 3365502"/>
              <a:gd name="connsiteY13" fmla="*/ 203200 h 5989638"/>
              <a:gd name="connsiteX0" fmla="*/ 50800 w 3213102"/>
              <a:gd name="connsiteY0" fmla="*/ 203200 h 5989638"/>
              <a:gd name="connsiteX1" fmla="*/ 203200 w 3213102"/>
              <a:gd name="connsiteY1" fmla="*/ 1270000 h 5989638"/>
              <a:gd name="connsiteX2" fmla="*/ 965200 w 3213102"/>
              <a:gd name="connsiteY2" fmla="*/ 2336800 h 5989638"/>
              <a:gd name="connsiteX3" fmla="*/ 1803400 w 3213102"/>
              <a:gd name="connsiteY3" fmla="*/ 2870200 h 5989638"/>
              <a:gd name="connsiteX4" fmla="*/ 2336800 w 3213102"/>
              <a:gd name="connsiteY4" fmla="*/ 3632200 h 5989638"/>
              <a:gd name="connsiteX5" fmla="*/ 2212975 w 3213102"/>
              <a:gd name="connsiteY5" fmla="*/ 5451475 h 5989638"/>
              <a:gd name="connsiteX6" fmla="*/ 2946401 w 3213102"/>
              <a:gd name="connsiteY6" fmla="*/ 5918200 h 5989638"/>
              <a:gd name="connsiteX7" fmla="*/ 3098800 w 3213102"/>
              <a:gd name="connsiteY7" fmla="*/ 5080000 h 5989638"/>
              <a:gd name="connsiteX8" fmla="*/ 3098800 w 3213102"/>
              <a:gd name="connsiteY8" fmla="*/ 3008313 h 5989638"/>
              <a:gd name="connsiteX9" fmla="*/ 3098800 w 3213102"/>
              <a:gd name="connsiteY9" fmla="*/ 1279525 h 5989638"/>
              <a:gd name="connsiteX10" fmla="*/ 3098801 w 3213102"/>
              <a:gd name="connsiteY10" fmla="*/ 50800 h 5989638"/>
              <a:gd name="connsiteX11" fmla="*/ 1812925 w 3213102"/>
              <a:gd name="connsiteY11" fmla="*/ 50800 h 5989638"/>
              <a:gd name="connsiteX12" fmla="*/ 508000 w 3213102"/>
              <a:gd name="connsiteY12" fmla="*/ 50800 h 5989638"/>
              <a:gd name="connsiteX13" fmla="*/ 50800 w 3213102"/>
              <a:gd name="connsiteY13" fmla="*/ 203200 h 5989638"/>
              <a:gd name="connsiteX0" fmla="*/ 50800 w 3213102"/>
              <a:gd name="connsiteY0" fmla="*/ 203200 h 5989638"/>
              <a:gd name="connsiteX1" fmla="*/ 203200 w 3213102"/>
              <a:gd name="connsiteY1" fmla="*/ 1270000 h 5989638"/>
              <a:gd name="connsiteX2" fmla="*/ 512763 w 3213102"/>
              <a:gd name="connsiteY2" fmla="*/ 1822450 h 5989638"/>
              <a:gd name="connsiteX3" fmla="*/ 965200 w 3213102"/>
              <a:gd name="connsiteY3" fmla="*/ 2336800 h 5989638"/>
              <a:gd name="connsiteX4" fmla="*/ 1803400 w 3213102"/>
              <a:gd name="connsiteY4" fmla="*/ 2870200 h 5989638"/>
              <a:gd name="connsiteX5" fmla="*/ 2336800 w 3213102"/>
              <a:gd name="connsiteY5" fmla="*/ 3632200 h 5989638"/>
              <a:gd name="connsiteX6" fmla="*/ 2212975 w 3213102"/>
              <a:gd name="connsiteY6" fmla="*/ 5451475 h 5989638"/>
              <a:gd name="connsiteX7" fmla="*/ 2946401 w 3213102"/>
              <a:gd name="connsiteY7" fmla="*/ 5918200 h 5989638"/>
              <a:gd name="connsiteX8" fmla="*/ 3098800 w 3213102"/>
              <a:gd name="connsiteY8" fmla="*/ 5080000 h 5989638"/>
              <a:gd name="connsiteX9" fmla="*/ 3098800 w 3213102"/>
              <a:gd name="connsiteY9" fmla="*/ 3008313 h 5989638"/>
              <a:gd name="connsiteX10" fmla="*/ 3098800 w 3213102"/>
              <a:gd name="connsiteY10" fmla="*/ 1279525 h 5989638"/>
              <a:gd name="connsiteX11" fmla="*/ 3098801 w 3213102"/>
              <a:gd name="connsiteY11" fmla="*/ 50800 h 5989638"/>
              <a:gd name="connsiteX12" fmla="*/ 1812925 w 3213102"/>
              <a:gd name="connsiteY12" fmla="*/ 50800 h 5989638"/>
              <a:gd name="connsiteX13" fmla="*/ 508000 w 3213102"/>
              <a:gd name="connsiteY13" fmla="*/ 50800 h 5989638"/>
              <a:gd name="connsiteX14" fmla="*/ 50800 w 3213102"/>
              <a:gd name="connsiteY14" fmla="*/ 203200 h 5989638"/>
              <a:gd name="connsiteX0" fmla="*/ 50800 w 3213102"/>
              <a:gd name="connsiteY0" fmla="*/ 203200 h 5989638"/>
              <a:gd name="connsiteX1" fmla="*/ 203200 w 3213102"/>
              <a:gd name="connsiteY1" fmla="*/ 1270000 h 5989638"/>
              <a:gd name="connsiteX2" fmla="*/ 203200 w 3213102"/>
              <a:gd name="connsiteY2" fmla="*/ 2032000 h 5989638"/>
              <a:gd name="connsiteX3" fmla="*/ 965200 w 3213102"/>
              <a:gd name="connsiteY3" fmla="*/ 2336800 h 5989638"/>
              <a:gd name="connsiteX4" fmla="*/ 1803400 w 3213102"/>
              <a:gd name="connsiteY4" fmla="*/ 2870200 h 5989638"/>
              <a:gd name="connsiteX5" fmla="*/ 2336800 w 3213102"/>
              <a:gd name="connsiteY5" fmla="*/ 3632200 h 5989638"/>
              <a:gd name="connsiteX6" fmla="*/ 2212975 w 3213102"/>
              <a:gd name="connsiteY6" fmla="*/ 5451475 h 5989638"/>
              <a:gd name="connsiteX7" fmla="*/ 2946401 w 3213102"/>
              <a:gd name="connsiteY7" fmla="*/ 5918200 h 5989638"/>
              <a:gd name="connsiteX8" fmla="*/ 3098800 w 3213102"/>
              <a:gd name="connsiteY8" fmla="*/ 5080000 h 5989638"/>
              <a:gd name="connsiteX9" fmla="*/ 3098800 w 3213102"/>
              <a:gd name="connsiteY9" fmla="*/ 3008313 h 5989638"/>
              <a:gd name="connsiteX10" fmla="*/ 3098800 w 3213102"/>
              <a:gd name="connsiteY10" fmla="*/ 1279525 h 5989638"/>
              <a:gd name="connsiteX11" fmla="*/ 3098801 w 3213102"/>
              <a:gd name="connsiteY11" fmla="*/ 50800 h 5989638"/>
              <a:gd name="connsiteX12" fmla="*/ 1812925 w 3213102"/>
              <a:gd name="connsiteY12" fmla="*/ 50800 h 5989638"/>
              <a:gd name="connsiteX13" fmla="*/ 508000 w 3213102"/>
              <a:gd name="connsiteY13" fmla="*/ 50800 h 5989638"/>
              <a:gd name="connsiteX14" fmla="*/ 50800 w 3213102"/>
              <a:gd name="connsiteY14" fmla="*/ 203200 h 5989638"/>
              <a:gd name="connsiteX0" fmla="*/ 76200 w 3238502"/>
              <a:gd name="connsiteY0" fmla="*/ 203200 h 5989638"/>
              <a:gd name="connsiteX1" fmla="*/ 152400 w 3238502"/>
              <a:gd name="connsiteY1" fmla="*/ 1270000 h 5989638"/>
              <a:gd name="connsiteX2" fmla="*/ 2286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152400 w 3238502"/>
              <a:gd name="connsiteY1" fmla="*/ 1270000 h 5989638"/>
              <a:gd name="connsiteX2" fmla="*/ 2286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63500 w 3225802"/>
              <a:gd name="connsiteY0" fmla="*/ 203200 h 5989638"/>
              <a:gd name="connsiteX1" fmla="*/ 139700 w 3225802"/>
              <a:gd name="connsiteY1" fmla="*/ 1270000 h 5989638"/>
              <a:gd name="connsiteX2" fmla="*/ 215900 w 3225802"/>
              <a:gd name="connsiteY2" fmla="*/ 2032000 h 5989638"/>
              <a:gd name="connsiteX3" fmla="*/ 977900 w 3225802"/>
              <a:gd name="connsiteY3" fmla="*/ 2336800 h 5989638"/>
              <a:gd name="connsiteX4" fmla="*/ 1816100 w 3225802"/>
              <a:gd name="connsiteY4" fmla="*/ 2870200 h 5989638"/>
              <a:gd name="connsiteX5" fmla="*/ 2349500 w 3225802"/>
              <a:gd name="connsiteY5" fmla="*/ 3632200 h 5989638"/>
              <a:gd name="connsiteX6" fmla="*/ 2225675 w 3225802"/>
              <a:gd name="connsiteY6" fmla="*/ 5451475 h 5989638"/>
              <a:gd name="connsiteX7" fmla="*/ 2959101 w 3225802"/>
              <a:gd name="connsiteY7" fmla="*/ 5918200 h 5989638"/>
              <a:gd name="connsiteX8" fmla="*/ 3111500 w 3225802"/>
              <a:gd name="connsiteY8" fmla="*/ 5080000 h 5989638"/>
              <a:gd name="connsiteX9" fmla="*/ 3111500 w 3225802"/>
              <a:gd name="connsiteY9" fmla="*/ 3008313 h 5989638"/>
              <a:gd name="connsiteX10" fmla="*/ 3111500 w 3225802"/>
              <a:gd name="connsiteY10" fmla="*/ 1279525 h 5989638"/>
              <a:gd name="connsiteX11" fmla="*/ 3111501 w 3225802"/>
              <a:gd name="connsiteY11" fmla="*/ 50800 h 5989638"/>
              <a:gd name="connsiteX12" fmla="*/ 1825625 w 3225802"/>
              <a:gd name="connsiteY12" fmla="*/ 50800 h 5989638"/>
              <a:gd name="connsiteX13" fmla="*/ 520700 w 3225802"/>
              <a:gd name="connsiteY13" fmla="*/ 50800 h 5989638"/>
              <a:gd name="connsiteX14" fmla="*/ 63500 w 32258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152400 w 3238502"/>
              <a:gd name="connsiteY2" fmla="*/ 20320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108200 h 5989638"/>
              <a:gd name="connsiteX3" fmla="*/ 990600 w 3238502"/>
              <a:gd name="connsiteY3" fmla="*/ 23368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108200 h 5989638"/>
              <a:gd name="connsiteX3" fmla="*/ 990600 w 3238502"/>
              <a:gd name="connsiteY3" fmla="*/ 24130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108200 h 5989638"/>
              <a:gd name="connsiteX3" fmla="*/ 990600 w 3238502"/>
              <a:gd name="connsiteY3" fmla="*/ 24130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5989638"/>
              <a:gd name="connsiteX1" fmla="*/ 76200 w 3238502"/>
              <a:gd name="connsiteY1" fmla="*/ 1270000 h 5989638"/>
              <a:gd name="connsiteX2" fmla="*/ 228600 w 3238502"/>
              <a:gd name="connsiteY2" fmla="*/ 2108200 h 5989638"/>
              <a:gd name="connsiteX3" fmla="*/ 990600 w 3238502"/>
              <a:gd name="connsiteY3" fmla="*/ 2413000 h 5989638"/>
              <a:gd name="connsiteX4" fmla="*/ 1828800 w 3238502"/>
              <a:gd name="connsiteY4" fmla="*/ 2870200 h 5989638"/>
              <a:gd name="connsiteX5" fmla="*/ 2362200 w 3238502"/>
              <a:gd name="connsiteY5" fmla="*/ 3632200 h 5989638"/>
              <a:gd name="connsiteX6" fmla="*/ 2238375 w 3238502"/>
              <a:gd name="connsiteY6" fmla="*/ 5451475 h 5989638"/>
              <a:gd name="connsiteX7" fmla="*/ 2971801 w 3238502"/>
              <a:gd name="connsiteY7" fmla="*/ 5918200 h 5989638"/>
              <a:gd name="connsiteX8" fmla="*/ 3124200 w 3238502"/>
              <a:gd name="connsiteY8" fmla="*/ 5080000 h 5989638"/>
              <a:gd name="connsiteX9" fmla="*/ 3124200 w 3238502"/>
              <a:gd name="connsiteY9" fmla="*/ 3008313 h 5989638"/>
              <a:gd name="connsiteX10" fmla="*/ 3124200 w 3238502"/>
              <a:gd name="connsiteY10" fmla="*/ 1279525 h 5989638"/>
              <a:gd name="connsiteX11" fmla="*/ 3124201 w 3238502"/>
              <a:gd name="connsiteY11" fmla="*/ 50800 h 5989638"/>
              <a:gd name="connsiteX12" fmla="*/ 1838325 w 3238502"/>
              <a:gd name="connsiteY12" fmla="*/ 50800 h 5989638"/>
              <a:gd name="connsiteX13" fmla="*/ 533400 w 3238502"/>
              <a:gd name="connsiteY13" fmla="*/ 50800 h 5989638"/>
              <a:gd name="connsiteX14" fmla="*/ 76200 w 3238502"/>
              <a:gd name="connsiteY14" fmla="*/ 203200 h 5989638"/>
              <a:gd name="connsiteX0" fmla="*/ 76200 w 3238502"/>
              <a:gd name="connsiteY0" fmla="*/ 203200 h 6061076"/>
              <a:gd name="connsiteX1" fmla="*/ 76200 w 3238502"/>
              <a:gd name="connsiteY1" fmla="*/ 1270000 h 6061076"/>
              <a:gd name="connsiteX2" fmla="*/ 228600 w 3238502"/>
              <a:gd name="connsiteY2" fmla="*/ 2108200 h 6061076"/>
              <a:gd name="connsiteX3" fmla="*/ 990600 w 3238502"/>
              <a:gd name="connsiteY3" fmla="*/ 2413000 h 6061076"/>
              <a:gd name="connsiteX4" fmla="*/ 1828800 w 3238502"/>
              <a:gd name="connsiteY4" fmla="*/ 2870200 h 6061076"/>
              <a:gd name="connsiteX5" fmla="*/ 2362200 w 3238502"/>
              <a:gd name="connsiteY5" fmla="*/ 3632200 h 6061076"/>
              <a:gd name="connsiteX6" fmla="*/ 2238375 w 3238502"/>
              <a:gd name="connsiteY6" fmla="*/ 5451475 h 6061076"/>
              <a:gd name="connsiteX7" fmla="*/ 2971801 w 3238502"/>
              <a:gd name="connsiteY7" fmla="*/ 5918200 h 6061076"/>
              <a:gd name="connsiteX8" fmla="*/ 3124200 w 3238502"/>
              <a:gd name="connsiteY8" fmla="*/ 5080000 h 6061076"/>
              <a:gd name="connsiteX9" fmla="*/ 3124200 w 3238502"/>
              <a:gd name="connsiteY9" fmla="*/ 3008313 h 6061076"/>
              <a:gd name="connsiteX10" fmla="*/ 3124200 w 3238502"/>
              <a:gd name="connsiteY10" fmla="*/ 1279525 h 6061076"/>
              <a:gd name="connsiteX11" fmla="*/ 3124201 w 3238502"/>
              <a:gd name="connsiteY11" fmla="*/ 50800 h 6061076"/>
              <a:gd name="connsiteX12" fmla="*/ 1838325 w 3238502"/>
              <a:gd name="connsiteY12" fmla="*/ 50800 h 6061076"/>
              <a:gd name="connsiteX13" fmla="*/ 533400 w 3238502"/>
              <a:gd name="connsiteY13" fmla="*/ 50800 h 6061076"/>
              <a:gd name="connsiteX14" fmla="*/ 76200 w 3238502"/>
              <a:gd name="connsiteY14" fmla="*/ 203200 h 6061076"/>
              <a:gd name="connsiteX0" fmla="*/ 76200 w 3200402"/>
              <a:gd name="connsiteY0" fmla="*/ 203200 h 6061076"/>
              <a:gd name="connsiteX1" fmla="*/ 76200 w 3200402"/>
              <a:gd name="connsiteY1" fmla="*/ 1270000 h 6061076"/>
              <a:gd name="connsiteX2" fmla="*/ 228600 w 3200402"/>
              <a:gd name="connsiteY2" fmla="*/ 2108200 h 6061076"/>
              <a:gd name="connsiteX3" fmla="*/ 990600 w 3200402"/>
              <a:gd name="connsiteY3" fmla="*/ 2413000 h 6061076"/>
              <a:gd name="connsiteX4" fmla="*/ 1828800 w 3200402"/>
              <a:gd name="connsiteY4" fmla="*/ 2870200 h 6061076"/>
              <a:gd name="connsiteX5" fmla="*/ 2362200 w 3200402"/>
              <a:gd name="connsiteY5" fmla="*/ 3632200 h 6061076"/>
              <a:gd name="connsiteX6" fmla="*/ 2238375 w 3200402"/>
              <a:gd name="connsiteY6" fmla="*/ 5451475 h 6061076"/>
              <a:gd name="connsiteX7" fmla="*/ 2971801 w 3200402"/>
              <a:gd name="connsiteY7" fmla="*/ 5918200 h 6061076"/>
              <a:gd name="connsiteX8" fmla="*/ 3124200 w 3200402"/>
              <a:gd name="connsiteY8" fmla="*/ 5080000 h 6061076"/>
              <a:gd name="connsiteX9" fmla="*/ 3124200 w 3200402"/>
              <a:gd name="connsiteY9" fmla="*/ 3008313 h 6061076"/>
              <a:gd name="connsiteX10" fmla="*/ 3124200 w 3200402"/>
              <a:gd name="connsiteY10" fmla="*/ 1279525 h 6061076"/>
              <a:gd name="connsiteX11" fmla="*/ 3124201 w 3200402"/>
              <a:gd name="connsiteY11" fmla="*/ 50800 h 6061076"/>
              <a:gd name="connsiteX12" fmla="*/ 1838325 w 3200402"/>
              <a:gd name="connsiteY12" fmla="*/ 50800 h 6061076"/>
              <a:gd name="connsiteX13" fmla="*/ 533400 w 3200402"/>
              <a:gd name="connsiteY13" fmla="*/ 50800 h 6061076"/>
              <a:gd name="connsiteX14" fmla="*/ 76200 w 3200402"/>
              <a:gd name="connsiteY14" fmla="*/ 203200 h 6061076"/>
              <a:gd name="connsiteX0" fmla="*/ 76200 w 3200401"/>
              <a:gd name="connsiteY0" fmla="*/ 203200 h 6061076"/>
              <a:gd name="connsiteX1" fmla="*/ 76200 w 3200401"/>
              <a:gd name="connsiteY1" fmla="*/ 1270000 h 6061076"/>
              <a:gd name="connsiteX2" fmla="*/ 228600 w 3200401"/>
              <a:gd name="connsiteY2" fmla="*/ 2108200 h 6061076"/>
              <a:gd name="connsiteX3" fmla="*/ 990600 w 3200401"/>
              <a:gd name="connsiteY3" fmla="*/ 2413000 h 6061076"/>
              <a:gd name="connsiteX4" fmla="*/ 1828800 w 3200401"/>
              <a:gd name="connsiteY4" fmla="*/ 2870200 h 6061076"/>
              <a:gd name="connsiteX5" fmla="*/ 2362200 w 3200401"/>
              <a:gd name="connsiteY5" fmla="*/ 3632200 h 6061076"/>
              <a:gd name="connsiteX6" fmla="*/ 2238375 w 3200401"/>
              <a:gd name="connsiteY6" fmla="*/ 5451475 h 6061076"/>
              <a:gd name="connsiteX7" fmla="*/ 2971800 w 3200401"/>
              <a:gd name="connsiteY7" fmla="*/ 5918200 h 6061076"/>
              <a:gd name="connsiteX8" fmla="*/ 3124200 w 3200401"/>
              <a:gd name="connsiteY8" fmla="*/ 5080000 h 6061076"/>
              <a:gd name="connsiteX9" fmla="*/ 3124200 w 3200401"/>
              <a:gd name="connsiteY9" fmla="*/ 3008313 h 6061076"/>
              <a:gd name="connsiteX10" fmla="*/ 3124200 w 3200401"/>
              <a:gd name="connsiteY10" fmla="*/ 1279525 h 6061076"/>
              <a:gd name="connsiteX11" fmla="*/ 3124201 w 3200401"/>
              <a:gd name="connsiteY11" fmla="*/ 50800 h 6061076"/>
              <a:gd name="connsiteX12" fmla="*/ 1838325 w 3200401"/>
              <a:gd name="connsiteY12" fmla="*/ 50800 h 6061076"/>
              <a:gd name="connsiteX13" fmla="*/ 533400 w 3200401"/>
              <a:gd name="connsiteY13" fmla="*/ 50800 h 6061076"/>
              <a:gd name="connsiteX14" fmla="*/ 76200 w 3200401"/>
              <a:gd name="connsiteY14" fmla="*/ 203200 h 6061076"/>
              <a:gd name="connsiteX0" fmla="*/ 76200 w 3209926"/>
              <a:gd name="connsiteY0" fmla="*/ 203200 h 6061076"/>
              <a:gd name="connsiteX1" fmla="*/ 76200 w 3209926"/>
              <a:gd name="connsiteY1" fmla="*/ 1270000 h 6061076"/>
              <a:gd name="connsiteX2" fmla="*/ 228600 w 3209926"/>
              <a:gd name="connsiteY2" fmla="*/ 2108200 h 6061076"/>
              <a:gd name="connsiteX3" fmla="*/ 990600 w 3209926"/>
              <a:gd name="connsiteY3" fmla="*/ 2413000 h 6061076"/>
              <a:gd name="connsiteX4" fmla="*/ 1828800 w 3209926"/>
              <a:gd name="connsiteY4" fmla="*/ 2870200 h 6061076"/>
              <a:gd name="connsiteX5" fmla="*/ 2362200 w 3209926"/>
              <a:gd name="connsiteY5" fmla="*/ 3632200 h 6061076"/>
              <a:gd name="connsiteX6" fmla="*/ 2238375 w 3209926"/>
              <a:gd name="connsiteY6" fmla="*/ 5451475 h 6061076"/>
              <a:gd name="connsiteX7" fmla="*/ 2971800 w 3209926"/>
              <a:gd name="connsiteY7" fmla="*/ 5918200 h 6061076"/>
              <a:gd name="connsiteX8" fmla="*/ 3124200 w 3209926"/>
              <a:gd name="connsiteY8" fmla="*/ 5080000 h 6061076"/>
              <a:gd name="connsiteX9" fmla="*/ 3124200 w 3209926"/>
              <a:gd name="connsiteY9" fmla="*/ 3008313 h 6061076"/>
              <a:gd name="connsiteX10" fmla="*/ 3124200 w 3209926"/>
              <a:gd name="connsiteY10" fmla="*/ 1279525 h 6061076"/>
              <a:gd name="connsiteX11" fmla="*/ 3124201 w 3209926"/>
              <a:gd name="connsiteY11" fmla="*/ 50800 h 6061076"/>
              <a:gd name="connsiteX12" fmla="*/ 1838325 w 3209926"/>
              <a:gd name="connsiteY12" fmla="*/ 50800 h 6061076"/>
              <a:gd name="connsiteX13" fmla="*/ 533400 w 3209926"/>
              <a:gd name="connsiteY13" fmla="*/ 50800 h 6061076"/>
              <a:gd name="connsiteX14" fmla="*/ 76200 w 3209926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990600 w 3205164"/>
              <a:gd name="connsiteY3" fmla="*/ 2413000 h 6061076"/>
              <a:gd name="connsiteX4" fmla="*/ 1828800 w 3205164"/>
              <a:gd name="connsiteY4" fmla="*/ 28702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3008313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990600 w 3205164"/>
              <a:gd name="connsiteY3" fmla="*/ 2413000 h 6061076"/>
              <a:gd name="connsiteX4" fmla="*/ 1828800 w 3205164"/>
              <a:gd name="connsiteY4" fmla="*/ 28702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990600 w 3205164"/>
              <a:gd name="connsiteY3" fmla="*/ 2413000 h 6061076"/>
              <a:gd name="connsiteX4" fmla="*/ 1828800 w 3205164"/>
              <a:gd name="connsiteY4" fmla="*/ 28702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990600 w 3205164"/>
              <a:gd name="connsiteY3" fmla="*/ 2413000 h 6061076"/>
              <a:gd name="connsiteX4" fmla="*/ 1828800 w 3205164"/>
              <a:gd name="connsiteY4" fmla="*/ 28702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990600 w 3205164"/>
              <a:gd name="connsiteY3" fmla="*/ 2413000 h 6061076"/>
              <a:gd name="connsiteX4" fmla="*/ 2438400 w 3205164"/>
              <a:gd name="connsiteY4" fmla="*/ 21844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362200 w 3205164"/>
              <a:gd name="connsiteY5" fmla="*/ 36322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438400 w 3205164"/>
              <a:gd name="connsiteY4" fmla="*/ 21844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362200 w 3205164"/>
              <a:gd name="connsiteY4" fmla="*/ 2260600 h 6061076"/>
              <a:gd name="connsiteX5" fmla="*/ 25908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362200 w 3205164"/>
              <a:gd name="connsiteY4" fmla="*/ 2260600 h 6061076"/>
              <a:gd name="connsiteX5" fmla="*/ 24384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286000 w 3205164"/>
              <a:gd name="connsiteY4" fmla="*/ 2336800 h 6061076"/>
              <a:gd name="connsiteX5" fmla="*/ 24384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286000 w 3205164"/>
              <a:gd name="connsiteY4" fmla="*/ 2336800 h 6061076"/>
              <a:gd name="connsiteX5" fmla="*/ 24384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108200 h 6061076"/>
              <a:gd name="connsiteX3" fmla="*/ 1066800 w 3205164"/>
              <a:gd name="connsiteY3" fmla="*/ 2260600 h 6061076"/>
              <a:gd name="connsiteX4" fmla="*/ 2286000 w 3205164"/>
              <a:gd name="connsiteY4" fmla="*/ 2336800 h 6061076"/>
              <a:gd name="connsiteX5" fmla="*/ 24384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205164"/>
              <a:gd name="connsiteY0" fmla="*/ 203200 h 6061076"/>
              <a:gd name="connsiteX1" fmla="*/ 76200 w 3205164"/>
              <a:gd name="connsiteY1" fmla="*/ 1270000 h 6061076"/>
              <a:gd name="connsiteX2" fmla="*/ 228600 w 3205164"/>
              <a:gd name="connsiteY2" fmla="*/ 2260600 h 6061076"/>
              <a:gd name="connsiteX3" fmla="*/ 1066800 w 3205164"/>
              <a:gd name="connsiteY3" fmla="*/ 2260600 h 6061076"/>
              <a:gd name="connsiteX4" fmla="*/ 2286000 w 3205164"/>
              <a:gd name="connsiteY4" fmla="*/ 2336800 h 6061076"/>
              <a:gd name="connsiteX5" fmla="*/ 2438400 w 3205164"/>
              <a:gd name="connsiteY5" fmla="*/ 4546600 h 6061076"/>
              <a:gd name="connsiteX6" fmla="*/ 2238375 w 3205164"/>
              <a:gd name="connsiteY6" fmla="*/ 5451475 h 6061076"/>
              <a:gd name="connsiteX7" fmla="*/ 2971800 w 3205164"/>
              <a:gd name="connsiteY7" fmla="*/ 5918200 h 6061076"/>
              <a:gd name="connsiteX8" fmla="*/ 3124200 w 3205164"/>
              <a:gd name="connsiteY8" fmla="*/ 5080000 h 6061076"/>
              <a:gd name="connsiteX9" fmla="*/ 3124200 w 3205164"/>
              <a:gd name="connsiteY9" fmla="*/ 2946400 h 6061076"/>
              <a:gd name="connsiteX10" fmla="*/ 3124200 w 3205164"/>
              <a:gd name="connsiteY10" fmla="*/ 1279525 h 6061076"/>
              <a:gd name="connsiteX11" fmla="*/ 3124201 w 3205164"/>
              <a:gd name="connsiteY11" fmla="*/ 50800 h 6061076"/>
              <a:gd name="connsiteX12" fmla="*/ 1838325 w 3205164"/>
              <a:gd name="connsiteY12" fmla="*/ 50800 h 6061076"/>
              <a:gd name="connsiteX13" fmla="*/ 533400 w 3205164"/>
              <a:gd name="connsiteY13" fmla="*/ 50800 h 6061076"/>
              <a:gd name="connsiteX14" fmla="*/ 76200 w 3205164"/>
              <a:gd name="connsiteY14" fmla="*/ 203200 h 6061076"/>
              <a:gd name="connsiteX0" fmla="*/ 76200 w 3814764"/>
              <a:gd name="connsiteY0" fmla="*/ 203200 h 6137276"/>
              <a:gd name="connsiteX1" fmla="*/ 685800 w 3814764"/>
              <a:gd name="connsiteY1" fmla="*/ 1346200 h 6137276"/>
              <a:gd name="connsiteX2" fmla="*/ 838200 w 3814764"/>
              <a:gd name="connsiteY2" fmla="*/ 2336800 h 6137276"/>
              <a:gd name="connsiteX3" fmla="*/ 1676400 w 3814764"/>
              <a:gd name="connsiteY3" fmla="*/ 2336800 h 6137276"/>
              <a:gd name="connsiteX4" fmla="*/ 2895600 w 3814764"/>
              <a:gd name="connsiteY4" fmla="*/ 2413000 h 6137276"/>
              <a:gd name="connsiteX5" fmla="*/ 3048000 w 3814764"/>
              <a:gd name="connsiteY5" fmla="*/ 4622800 h 6137276"/>
              <a:gd name="connsiteX6" fmla="*/ 2847975 w 3814764"/>
              <a:gd name="connsiteY6" fmla="*/ 5527675 h 6137276"/>
              <a:gd name="connsiteX7" fmla="*/ 3581400 w 3814764"/>
              <a:gd name="connsiteY7" fmla="*/ 5994400 h 6137276"/>
              <a:gd name="connsiteX8" fmla="*/ 3733800 w 3814764"/>
              <a:gd name="connsiteY8" fmla="*/ 5156200 h 6137276"/>
              <a:gd name="connsiteX9" fmla="*/ 3733800 w 3814764"/>
              <a:gd name="connsiteY9" fmla="*/ 3022600 h 6137276"/>
              <a:gd name="connsiteX10" fmla="*/ 3733800 w 3814764"/>
              <a:gd name="connsiteY10" fmla="*/ 1355725 h 6137276"/>
              <a:gd name="connsiteX11" fmla="*/ 3733801 w 3814764"/>
              <a:gd name="connsiteY11" fmla="*/ 127000 h 6137276"/>
              <a:gd name="connsiteX12" fmla="*/ 2447925 w 3814764"/>
              <a:gd name="connsiteY12" fmla="*/ 127000 h 6137276"/>
              <a:gd name="connsiteX13" fmla="*/ 1143000 w 3814764"/>
              <a:gd name="connsiteY13" fmla="*/ 127000 h 6137276"/>
              <a:gd name="connsiteX14" fmla="*/ 76200 w 3814764"/>
              <a:gd name="connsiteY14" fmla="*/ 203200 h 6137276"/>
              <a:gd name="connsiteX0" fmla="*/ 76200 w 3814764"/>
              <a:gd name="connsiteY0" fmla="*/ 88900 h 6022976"/>
              <a:gd name="connsiteX1" fmla="*/ 685800 w 3814764"/>
              <a:gd name="connsiteY1" fmla="*/ 1231900 h 6022976"/>
              <a:gd name="connsiteX2" fmla="*/ 838200 w 3814764"/>
              <a:gd name="connsiteY2" fmla="*/ 2222500 h 6022976"/>
              <a:gd name="connsiteX3" fmla="*/ 1676400 w 3814764"/>
              <a:gd name="connsiteY3" fmla="*/ 2222500 h 6022976"/>
              <a:gd name="connsiteX4" fmla="*/ 2895600 w 3814764"/>
              <a:gd name="connsiteY4" fmla="*/ 2298700 h 6022976"/>
              <a:gd name="connsiteX5" fmla="*/ 3048000 w 3814764"/>
              <a:gd name="connsiteY5" fmla="*/ 4508500 h 6022976"/>
              <a:gd name="connsiteX6" fmla="*/ 2847975 w 3814764"/>
              <a:gd name="connsiteY6" fmla="*/ 5413375 h 6022976"/>
              <a:gd name="connsiteX7" fmla="*/ 3581400 w 3814764"/>
              <a:gd name="connsiteY7" fmla="*/ 5880100 h 6022976"/>
              <a:gd name="connsiteX8" fmla="*/ 3733800 w 3814764"/>
              <a:gd name="connsiteY8" fmla="*/ 5041900 h 6022976"/>
              <a:gd name="connsiteX9" fmla="*/ 3733800 w 3814764"/>
              <a:gd name="connsiteY9" fmla="*/ 2908300 h 6022976"/>
              <a:gd name="connsiteX10" fmla="*/ 3733800 w 3814764"/>
              <a:gd name="connsiteY10" fmla="*/ 1241425 h 6022976"/>
              <a:gd name="connsiteX11" fmla="*/ 3733801 w 3814764"/>
              <a:gd name="connsiteY11" fmla="*/ 12700 h 6022976"/>
              <a:gd name="connsiteX12" fmla="*/ 2447925 w 3814764"/>
              <a:gd name="connsiteY12" fmla="*/ 12700 h 6022976"/>
              <a:gd name="connsiteX13" fmla="*/ 1143000 w 3814764"/>
              <a:gd name="connsiteY13" fmla="*/ 12700 h 6022976"/>
              <a:gd name="connsiteX14" fmla="*/ 76200 w 3814764"/>
              <a:gd name="connsiteY14" fmla="*/ 88900 h 6022976"/>
              <a:gd name="connsiteX0" fmla="*/ 76200 w 3814764"/>
              <a:gd name="connsiteY0" fmla="*/ 57727 h 6068003"/>
              <a:gd name="connsiteX1" fmla="*/ 685800 w 3814764"/>
              <a:gd name="connsiteY1" fmla="*/ 1276927 h 6068003"/>
              <a:gd name="connsiteX2" fmla="*/ 838200 w 3814764"/>
              <a:gd name="connsiteY2" fmla="*/ 2267527 h 6068003"/>
              <a:gd name="connsiteX3" fmla="*/ 1676400 w 3814764"/>
              <a:gd name="connsiteY3" fmla="*/ 2267527 h 6068003"/>
              <a:gd name="connsiteX4" fmla="*/ 2895600 w 3814764"/>
              <a:gd name="connsiteY4" fmla="*/ 2343727 h 6068003"/>
              <a:gd name="connsiteX5" fmla="*/ 3048000 w 3814764"/>
              <a:gd name="connsiteY5" fmla="*/ 4553527 h 6068003"/>
              <a:gd name="connsiteX6" fmla="*/ 2847975 w 3814764"/>
              <a:gd name="connsiteY6" fmla="*/ 5458402 h 6068003"/>
              <a:gd name="connsiteX7" fmla="*/ 3581400 w 3814764"/>
              <a:gd name="connsiteY7" fmla="*/ 5925127 h 6068003"/>
              <a:gd name="connsiteX8" fmla="*/ 3733800 w 3814764"/>
              <a:gd name="connsiteY8" fmla="*/ 5086927 h 6068003"/>
              <a:gd name="connsiteX9" fmla="*/ 3733800 w 3814764"/>
              <a:gd name="connsiteY9" fmla="*/ 2953327 h 6068003"/>
              <a:gd name="connsiteX10" fmla="*/ 3733800 w 3814764"/>
              <a:gd name="connsiteY10" fmla="*/ 1286452 h 6068003"/>
              <a:gd name="connsiteX11" fmla="*/ 3733801 w 3814764"/>
              <a:gd name="connsiteY11" fmla="*/ 57727 h 6068003"/>
              <a:gd name="connsiteX12" fmla="*/ 2447925 w 3814764"/>
              <a:gd name="connsiteY12" fmla="*/ 57727 h 6068003"/>
              <a:gd name="connsiteX13" fmla="*/ 1143000 w 3814764"/>
              <a:gd name="connsiteY13" fmla="*/ 57727 h 6068003"/>
              <a:gd name="connsiteX14" fmla="*/ 76200 w 3814764"/>
              <a:gd name="connsiteY14" fmla="*/ 57727 h 6068003"/>
              <a:gd name="connsiteX0" fmla="*/ 76200 w 3814764"/>
              <a:gd name="connsiteY0" fmla="*/ 4762 h 6015038"/>
              <a:gd name="connsiteX1" fmla="*/ 685800 w 3814764"/>
              <a:gd name="connsiteY1" fmla="*/ 1223962 h 6015038"/>
              <a:gd name="connsiteX2" fmla="*/ 838200 w 3814764"/>
              <a:gd name="connsiteY2" fmla="*/ 2214562 h 6015038"/>
              <a:gd name="connsiteX3" fmla="*/ 1676400 w 3814764"/>
              <a:gd name="connsiteY3" fmla="*/ 2214562 h 6015038"/>
              <a:gd name="connsiteX4" fmla="*/ 2895600 w 3814764"/>
              <a:gd name="connsiteY4" fmla="*/ 2290762 h 6015038"/>
              <a:gd name="connsiteX5" fmla="*/ 3048000 w 3814764"/>
              <a:gd name="connsiteY5" fmla="*/ 4500562 h 6015038"/>
              <a:gd name="connsiteX6" fmla="*/ 2847975 w 3814764"/>
              <a:gd name="connsiteY6" fmla="*/ 5405437 h 6015038"/>
              <a:gd name="connsiteX7" fmla="*/ 3581400 w 3814764"/>
              <a:gd name="connsiteY7" fmla="*/ 5872162 h 6015038"/>
              <a:gd name="connsiteX8" fmla="*/ 3733800 w 3814764"/>
              <a:gd name="connsiteY8" fmla="*/ 5033962 h 6015038"/>
              <a:gd name="connsiteX9" fmla="*/ 3733800 w 3814764"/>
              <a:gd name="connsiteY9" fmla="*/ 2900362 h 6015038"/>
              <a:gd name="connsiteX10" fmla="*/ 3733800 w 3814764"/>
              <a:gd name="connsiteY10" fmla="*/ 1233487 h 6015038"/>
              <a:gd name="connsiteX11" fmla="*/ 3733801 w 3814764"/>
              <a:gd name="connsiteY11" fmla="*/ 4762 h 6015038"/>
              <a:gd name="connsiteX12" fmla="*/ 2447925 w 3814764"/>
              <a:gd name="connsiteY12" fmla="*/ 4762 h 6015038"/>
              <a:gd name="connsiteX13" fmla="*/ 1143000 w 3814764"/>
              <a:gd name="connsiteY13" fmla="*/ 4762 h 6015038"/>
              <a:gd name="connsiteX14" fmla="*/ 76200 w 3814764"/>
              <a:gd name="connsiteY14" fmla="*/ 4762 h 6015038"/>
              <a:gd name="connsiteX0" fmla="*/ 76200 w 3890964"/>
              <a:gd name="connsiteY0" fmla="*/ 4762 h 6015038"/>
              <a:gd name="connsiteX1" fmla="*/ 762000 w 3890964"/>
              <a:gd name="connsiteY1" fmla="*/ 1223962 h 6015038"/>
              <a:gd name="connsiteX2" fmla="*/ 914400 w 3890964"/>
              <a:gd name="connsiteY2" fmla="*/ 2214562 h 6015038"/>
              <a:gd name="connsiteX3" fmla="*/ 1752600 w 3890964"/>
              <a:gd name="connsiteY3" fmla="*/ 2214562 h 6015038"/>
              <a:gd name="connsiteX4" fmla="*/ 2971800 w 3890964"/>
              <a:gd name="connsiteY4" fmla="*/ 2290762 h 6015038"/>
              <a:gd name="connsiteX5" fmla="*/ 3124200 w 3890964"/>
              <a:gd name="connsiteY5" fmla="*/ 4500562 h 6015038"/>
              <a:gd name="connsiteX6" fmla="*/ 2924175 w 3890964"/>
              <a:gd name="connsiteY6" fmla="*/ 5405437 h 6015038"/>
              <a:gd name="connsiteX7" fmla="*/ 3657600 w 3890964"/>
              <a:gd name="connsiteY7" fmla="*/ 5872162 h 6015038"/>
              <a:gd name="connsiteX8" fmla="*/ 3810000 w 3890964"/>
              <a:gd name="connsiteY8" fmla="*/ 5033962 h 6015038"/>
              <a:gd name="connsiteX9" fmla="*/ 3810000 w 3890964"/>
              <a:gd name="connsiteY9" fmla="*/ 2900362 h 6015038"/>
              <a:gd name="connsiteX10" fmla="*/ 3810000 w 3890964"/>
              <a:gd name="connsiteY10" fmla="*/ 1233487 h 6015038"/>
              <a:gd name="connsiteX11" fmla="*/ 3810001 w 3890964"/>
              <a:gd name="connsiteY11" fmla="*/ 4762 h 6015038"/>
              <a:gd name="connsiteX12" fmla="*/ 2524125 w 3890964"/>
              <a:gd name="connsiteY12" fmla="*/ 4762 h 6015038"/>
              <a:gd name="connsiteX13" fmla="*/ 1219200 w 3890964"/>
              <a:gd name="connsiteY13" fmla="*/ 4762 h 6015038"/>
              <a:gd name="connsiteX14" fmla="*/ 76200 w 3890964"/>
              <a:gd name="connsiteY14" fmla="*/ 4762 h 6015038"/>
              <a:gd name="connsiteX0" fmla="*/ 128155 w 3942919"/>
              <a:gd name="connsiteY0" fmla="*/ 4762 h 6015038"/>
              <a:gd name="connsiteX1" fmla="*/ 502228 w 3942919"/>
              <a:gd name="connsiteY1" fmla="*/ 579726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356756 w 3942919"/>
              <a:gd name="connsiteY1" fmla="*/ 4619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3567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3567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3567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3567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813955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804555 w 3942919"/>
              <a:gd name="connsiteY4" fmla="*/ 2214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728356 w 3942919"/>
              <a:gd name="connsiteY4" fmla="*/ 2595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728356 w 3942919"/>
              <a:gd name="connsiteY4" fmla="*/ 2595562 h 6015038"/>
              <a:gd name="connsiteX5" fmla="*/ 3023755 w 3942919"/>
              <a:gd name="connsiteY5" fmla="*/ 2290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  <a:gd name="connsiteX0" fmla="*/ 128155 w 3942919"/>
              <a:gd name="connsiteY0" fmla="*/ 4762 h 6015038"/>
              <a:gd name="connsiteX1" fmla="*/ 280556 w 3942919"/>
              <a:gd name="connsiteY1" fmla="*/ 538162 h 6015038"/>
              <a:gd name="connsiteX2" fmla="*/ 737756 w 3942919"/>
              <a:gd name="connsiteY2" fmla="*/ 1223962 h 6015038"/>
              <a:gd name="connsiteX3" fmla="*/ 966355 w 3942919"/>
              <a:gd name="connsiteY3" fmla="*/ 2214562 h 6015038"/>
              <a:gd name="connsiteX4" fmla="*/ 1728356 w 3942919"/>
              <a:gd name="connsiteY4" fmla="*/ 2595562 h 6015038"/>
              <a:gd name="connsiteX5" fmla="*/ 3099956 w 3942919"/>
              <a:gd name="connsiteY5" fmla="*/ 2671762 h 6015038"/>
              <a:gd name="connsiteX6" fmla="*/ 3176155 w 3942919"/>
              <a:gd name="connsiteY6" fmla="*/ 4500562 h 6015038"/>
              <a:gd name="connsiteX7" fmla="*/ 2976130 w 3942919"/>
              <a:gd name="connsiteY7" fmla="*/ 5405437 h 6015038"/>
              <a:gd name="connsiteX8" fmla="*/ 3709555 w 3942919"/>
              <a:gd name="connsiteY8" fmla="*/ 5872162 h 6015038"/>
              <a:gd name="connsiteX9" fmla="*/ 3861955 w 3942919"/>
              <a:gd name="connsiteY9" fmla="*/ 5033962 h 6015038"/>
              <a:gd name="connsiteX10" fmla="*/ 3861955 w 3942919"/>
              <a:gd name="connsiteY10" fmla="*/ 2900362 h 6015038"/>
              <a:gd name="connsiteX11" fmla="*/ 3861955 w 3942919"/>
              <a:gd name="connsiteY11" fmla="*/ 1233487 h 6015038"/>
              <a:gd name="connsiteX12" fmla="*/ 3861956 w 3942919"/>
              <a:gd name="connsiteY12" fmla="*/ 4762 h 6015038"/>
              <a:gd name="connsiteX13" fmla="*/ 2576080 w 3942919"/>
              <a:gd name="connsiteY13" fmla="*/ 4762 h 6015038"/>
              <a:gd name="connsiteX14" fmla="*/ 1271155 w 3942919"/>
              <a:gd name="connsiteY14" fmla="*/ 4762 h 6015038"/>
              <a:gd name="connsiteX15" fmla="*/ 128155 w 3942919"/>
              <a:gd name="connsiteY15" fmla="*/ 4762 h 601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2919" h="6015038">
                <a:moveTo>
                  <a:pt x="128155" y="4762"/>
                </a:moveTo>
                <a:cubicBezTo>
                  <a:pt x="0" y="100589"/>
                  <a:pt x="304801" y="251834"/>
                  <a:pt x="280556" y="538162"/>
                </a:cubicBezTo>
                <a:cubicBezTo>
                  <a:pt x="561111" y="796780"/>
                  <a:pt x="736601" y="882216"/>
                  <a:pt x="737756" y="1223962"/>
                </a:cubicBezTo>
                <a:cubicBezTo>
                  <a:pt x="833801" y="1474788"/>
                  <a:pt x="899391" y="1994044"/>
                  <a:pt x="966355" y="2214562"/>
                </a:cubicBezTo>
                <a:cubicBezTo>
                  <a:pt x="1144155" y="2379662"/>
                  <a:pt x="1558638" y="2091026"/>
                  <a:pt x="1728356" y="2595562"/>
                </a:cubicBezTo>
                <a:cubicBezTo>
                  <a:pt x="2071256" y="2608262"/>
                  <a:pt x="2873665" y="2470871"/>
                  <a:pt x="3099956" y="2671762"/>
                </a:cubicBezTo>
                <a:cubicBezTo>
                  <a:pt x="3353956" y="3052762"/>
                  <a:pt x="3292620" y="4011468"/>
                  <a:pt x="3176155" y="4500562"/>
                </a:cubicBezTo>
                <a:cubicBezTo>
                  <a:pt x="3052763" y="5052002"/>
                  <a:pt x="3113088" y="5071196"/>
                  <a:pt x="2976130" y="5405437"/>
                </a:cubicBezTo>
                <a:cubicBezTo>
                  <a:pt x="2872943" y="6015038"/>
                  <a:pt x="3228543" y="5943600"/>
                  <a:pt x="3709555" y="5872162"/>
                </a:cubicBezTo>
                <a:cubicBezTo>
                  <a:pt x="3942919" y="5762625"/>
                  <a:pt x="3836555" y="5529262"/>
                  <a:pt x="3861955" y="5033962"/>
                </a:cubicBezTo>
                <a:cubicBezTo>
                  <a:pt x="3887355" y="4538662"/>
                  <a:pt x="3861955" y="3533774"/>
                  <a:pt x="3861955" y="2900362"/>
                </a:cubicBezTo>
                <a:lnTo>
                  <a:pt x="3861955" y="1233487"/>
                </a:lnTo>
                <a:cubicBezTo>
                  <a:pt x="3861955" y="740568"/>
                  <a:pt x="3890531" y="214312"/>
                  <a:pt x="3861956" y="4762"/>
                </a:cubicBezTo>
                <a:cubicBezTo>
                  <a:pt x="3714320" y="0"/>
                  <a:pt x="3007880" y="4762"/>
                  <a:pt x="2576080" y="4762"/>
                </a:cubicBezTo>
                <a:lnTo>
                  <a:pt x="1271155" y="4762"/>
                </a:lnTo>
                <a:cubicBezTo>
                  <a:pt x="875868" y="4762"/>
                  <a:pt x="439882" y="16308"/>
                  <a:pt x="128155" y="4762"/>
                </a:cubicBezTo>
                <a:close/>
              </a:path>
            </a:pathLst>
          </a:custGeom>
          <a:solidFill>
            <a:srgbClr val="FB2211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197352" y="2931824"/>
            <a:ext cx="3884081" cy="3687653"/>
          </a:xfrm>
          <a:custGeom>
            <a:avLst/>
            <a:gdLst>
              <a:gd name="connsiteX0" fmla="*/ 895350 w 4579144"/>
              <a:gd name="connsiteY0" fmla="*/ 276224 h 3464718"/>
              <a:gd name="connsiteX1" fmla="*/ 95250 w 4579144"/>
              <a:gd name="connsiteY1" fmla="*/ 1390649 h 3464718"/>
              <a:gd name="connsiteX2" fmla="*/ 323850 w 4579144"/>
              <a:gd name="connsiteY2" fmla="*/ 2562224 h 3464718"/>
              <a:gd name="connsiteX3" fmla="*/ 1538288 w 4579144"/>
              <a:gd name="connsiteY3" fmla="*/ 3176587 h 3464718"/>
              <a:gd name="connsiteX4" fmla="*/ 3624263 w 4579144"/>
              <a:gd name="connsiteY4" fmla="*/ 3219449 h 3464718"/>
              <a:gd name="connsiteX5" fmla="*/ 4495800 w 4579144"/>
              <a:gd name="connsiteY5" fmla="*/ 1704974 h 3464718"/>
              <a:gd name="connsiteX6" fmla="*/ 4124325 w 4579144"/>
              <a:gd name="connsiteY6" fmla="*/ 304799 h 3464718"/>
              <a:gd name="connsiteX7" fmla="*/ 2466975 w 4579144"/>
              <a:gd name="connsiteY7" fmla="*/ 33337 h 3464718"/>
              <a:gd name="connsiteX8" fmla="*/ 1252538 w 4579144"/>
              <a:gd name="connsiteY8" fmla="*/ 104774 h 3464718"/>
              <a:gd name="connsiteX9" fmla="*/ 895350 w 4579144"/>
              <a:gd name="connsiteY9" fmla="*/ 276224 h 3464718"/>
              <a:gd name="connsiteX0" fmla="*/ 1312069 w 4638675"/>
              <a:gd name="connsiteY0" fmla="*/ 226219 h 3586163"/>
              <a:gd name="connsiteX1" fmla="*/ 154781 w 4638675"/>
              <a:gd name="connsiteY1" fmla="*/ 1512094 h 3586163"/>
              <a:gd name="connsiteX2" fmla="*/ 383381 w 4638675"/>
              <a:gd name="connsiteY2" fmla="*/ 2683669 h 3586163"/>
              <a:gd name="connsiteX3" fmla="*/ 1597819 w 4638675"/>
              <a:gd name="connsiteY3" fmla="*/ 3298032 h 3586163"/>
              <a:gd name="connsiteX4" fmla="*/ 3683794 w 4638675"/>
              <a:gd name="connsiteY4" fmla="*/ 3340894 h 3586163"/>
              <a:gd name="connsiteX5" fmla="*/ 4555331 w 4638675"/>
              <a:gd name="connsiteY5" fmla="*/ 1826419 h 3586163"/>
              <a:gd name="connsiteX6" fmla="*/ 4183856 w 4638675"/>
              <a:gd name="connsiteY6" fmla="*/ 426244 h 3586163"/>
              <a:gd name="connsiteX7" fmla="*/ 2526506 w 4638675"/>
              <a:gd name="connsiteY7" fmla="*/ 154782 h 3586163"/>
              <a:gd name="connsiteX8" fmla="*/ 1312069 w 4638675"/>
              <a:gd name="connsiteY8" fmla="*/ 226219 h 3586163"/>
              <a:gd name="connsiteX0" fmla="*/ 1150143 w 4476749"/>
              <a:gd name="connsiteY0" fmla="*/ 241697 h 3601641"/>
              <a:gd name="connsiteX1" fmla="*/ 154781 w 4476749"/>
              <a:gd name="connsiteY1" fmla="*/ 1620441 h 3601641"/>
              <a:gd name="connsiteX2" fmla="*/ 221455 w 4476749"/>
              <a:gd name="connsiteY2" fmla="*/ 2699147 h 3601641"/>
              <a:gd name="connsiteX3" fmla="*/ 1435893 w 4476749"/>
              <a:gd name="connsiteY3" fmla="*/ 3313510 h 3601641"/>
              <a:gd name="connsiteX4" fmla="*/ 3521868 w 4476749"/>
              <a:gd name="connsiteY4" fmla="*/ 3356372 h 3601641"/>
              <a:gd name="connsiteX5" fmla="*/ 4393405 w 4476749"/>
              <a:gd name="connsiteY5" fmla="*/ 1841897 h 3601641"/>
              <a:gd name="connsiteX6" fmla="*/ 4021930 w 4476749"/>
              <a:gd name="connsiteY6" fmla="*/ 441722 h 3601641"/>
              <a:gd name="connsiteX7" fmla="*/ 2364580 w 4476749"/>
              <a:gd name="connsiteY7" fmla="*/ 170260 h 3601641"/>
              <a:gd name="connsiteX8" fmla="*/ 1150143 w 4476749"/>
              <a:gd name="connsiteY8" fmla="*/ 241697 h 3601641"/>
              <a:gd name="connsiteX0" fmla="*/ 1110456 w 4437062"/>
              <a:gd name="connsiteY0" fmla="*/ 241697 h 3601641"/>
              <a:gd name="connsiteX1" fmla="*/ 115094 w 4437062"/>
              <a:gd name="connsiteY1" fmla="*/ 1620441 h 3601641"/>
              <a:gd name="connsiteX2" fmla="*/ 419894 w 4437062"/>
              <a:gd name="connsiteY2" fmla="*/ 2534841 h 3601641"/>
              <a:gd name="connsiteX3" fmla="*/ 1396206 w 4437062"/>
              <a:gd name="connsiteY3" fmla="*/ 3313510 h 3601641"/>
              <a:gd name="connsiteX4" fmla="*/ 3482181 w 4437062"/>
              <a:gd name="connsiteY4" fmla="*/ 3356372 h 3601641"/>
              <a:gd name="connsiteX5" fmla="*/ 4353718 w 4437062"/>
              <a:gd name="connsiteY5" fmla="*/ 1841897 h 3601641"/>
              <a:gd name="connsiteX6" fmla="*/ 3982243 w 4437062"/>
              <a:gd name="connsiteY6" fmla="*/ 441722 h 3601641"/>
              <a:gd name="connsiteX7" fmla="*/ 2324893 w 4437062"/>
              <a:gd name="connsiteY7" fmla="*/ 170260 h 3601641"/>
              <a:gd name="connsiteX8" fmla="*/ 1110456 w 4437062"/>
              <a:gd name="connsiteY8" fmla="*/ 241697 h 3601641"/>
              <a:gd name="connsiteX0" fmla="*/ 1110456 w 4437062"/>
              <a:gd name="connsiteY0" fmla="*/ 241697 h 3601641"/>
              <a:gd name="connsiteX1" fmla="*/ 115094 w 4437062"/>
              <a:gd name="connsiteY1" fmla="*/ 1620441 h 3601641"/>
              <a:gd name="connsiteX2" fmla="*/ 419894 w 4437062"/>
              <a:gd name="connsiteY2" fmla="*/ 2534841 h 3601641"/>
              <a:gd name="connsiteX3" fmla="*/ 1396206 w 4437062"/>
              <a:gd name="connsiteY3" fmla="*/ 3313510 h 3601641"/>
              <a:gd name="connsiteX4" fmla="*/ 3482181 w 4437062"/>
              <a:gd name="connsiteY4" fmla="*/ 3356372 h 3601641"/>
              <a:gd name="connsiteX5" fmla="*/ 4353718 w 4437062"/>
              <a:gd name="connsiteY5" fmla="*/ 1841897 h 3601641"/>
              <a:gd name="connsiteX6" fmla="*/ 3982243 w 4437062"/>
              <a:gd name="connsiteY6" fmla="*/ 441722 h 3601641"/>
              <a:gd name="connsiteX7" fmla="*/ 2324893 w 4437062"/>
              <a:gd name="connsiteY7" fmla="*/ 170260 h 3601641"/>
              <a:gd name="connsiteX8" fmla="*/ 1110456 w 4437062"/>
              <a:gd name="connsiteY8" fmla="*/ 241697 h 3601641"/>
              <a:gd name="connsiteX0" fmla="*/ 1123156 w 4449762"/>
              <a:gd name="connsiteY0" fmla="*/ 241697 h 3601641"/>
              <a:gd name="connsiteX1" fmla="*/ 127794 w 4449762"/>
              <a:gd name="connsiteY1" fmla="*/ 1620441 h 3601641"/>
              <a:gd name="connsiteX2" fmla="*/ 356393 w 4449762"/>
              <a:gd name="connsiteY2" fmla="*/ 2534841 h 3601641"/>
              <a:gd name="connsiteX3" fmla="*/ 1408906 w 4449762"/>
              <a:gd name="connsiteY3" fmla="*/ 3313510 h 3601641"/>
              <a:gd name="connsiteX4" fmla="*/ 3494881 w 4449762"/>
              <a:gd name="connsiteY4" fmla="*/ 3356372 h 3601641"/>
              <a:gd name="connsiteX5" fmla="*/ 4366418 w 4449762"/>
              <a:gd name="connsiteY5" fmla="*/ 1841897 h 3601641"/>
              <a:gd name="connsiteX6" fmla="*/ 3994943 w 4449762"/>
              <a:gd name="connsiteY6" fmla="*/ 441722 h 3601641"/>
              <a:gd name="connsiteX7" fmla="*/ 2337593 w 4449762"/>
              <a:gd name="connsiteY7" fmla="*/ 170260 h 3601641"/>
              <a:gd name="connsiteX8" fmla="*/ 1123156 w 4449762"/>
              <a:gd name="connsiteY8" fmla="*/ 241697 h 3601641"/>
              <a:gd name="connsiteX0" fmla="*/ 1123156 w 4449762"/>
              <a:gd name="connsiteY0" fmla="*/ 241697 h 3601641"/>
              <a:gd name="connsiteX1" fmla="*/ 127794 w 4449762"/>
              <a:gd name="connsiteY1" fmla="*/ 1620441 h 3601641"/>
              <a:gd name="connsiteX2" fmla="*/ 356393 w 4449762"/>
              <a:gd name="connsiteY2" fmla="*/ 2534841 h 3601641"/>
              <a:gd name="connsiteX3" fmla="*/ 1408906 w 4449762"/>
              <a:gd name="connsiteY3" fmla="*/ 3313510 h 3601641"/>
              <a:gd name="connsiteX4" fmla="*/ 3494881 w 4449762"/>
              <a:gd name="connsiteY4" fmla="*/ 3356372 h 3601641"/>
              <a:gd name="connsiteX5" fmla="*/ 4366418 w 4449762"/>
              <a:gd name="connsiteY5" fmla="*/ 1841897 h 3601641"/>
              <a:gd name="connsiteX6" fmla="*/ 3994943 w 4449762"/>
              <a:gd name="connsiteY6" fmla="*/ 441722 h 3601641"/>
              <a:gd name="connsiteX7" fmla="*/ 2337593 w 4449762"/>
              <a:gd name="connsiteY7" fmla="*/ 170260 h 3601641"/>
              <a:gd name="connsiteX8" fmla="*/ 1123156 w 4449762"/>
              <a:gd name="connsiteY8" fmla="*/ 241697 h 3601641"/>
              <a:gd name="connsiteX0" fmla="*/ 970757 w 4297363"/>
              <a:gd name="connsiteY0" fmla="*/ 241697 h 3601641"/>
              <a:gd name="connsiteX1" fmla="*/ 127794 w 4297363"/>
              <a:gd name="connsiteY1" fmla="*/ 1620441 h 3601641"/>
              <a:gd name="connsiteX2" fmla="*/ 203994 w 4297363"/>
              <a:gd name="connsiteY2" fmla="*/ 2534841 h 3601641"/>
              <a:gd name="connsiteX3" fmla="*/ 1256507 w 4297363"/>
              <a:gd name="connsiteY3" fmla="*/ 3313510 h 3601641"/>
              <a:gd name="connsiteX4" fmla="*/ 3342482 w 4297363"/>
              <a:gd name="connsiteY4" fmla="*/ 3356372 h 3601641"/>
              <a:gd name="connsiteX5" fmla="*/ 4214019 w 4297363"/>
              <a:gd name="connsiteY5" fmla="*/ 1841897 h 3601641"/>
              <a:gd name="connsiteX6" fmla="*/ 3842544 w 4297363"/>
              <a:gd name="connsiteY6" fmla="*/ 441722 h 3601641"/>
              <a:gd name="connsiteX7" fmla="*/ 2185194 w 4297363"/>
              <a:gd name="connsiteY7" fmla="*/ 170260 h 3601641"/>
              <a:gd name="connsiteX8" fmla="*/ 970757 w 4297363"/>
              <a:gd name="connsiteY8" fmla="*/ 241697 h 3601641"/>
              <a:gd name="connsiteX0" fmla="*/ 1054100 w 4309269"/>
              <a:gd name="connsiteY0" fmla="*/ 402034 h 3450034"/>
              <a:gd name="connsiteX1" fmla="*/ 139700 w 4309269"/>
              <a:gd name="connsiteY1" fmla="*/ 1468834 h 3450034"/>
              <a:gd name="connsiteX2" fmla="*/ 215900 w 4309269"/>
              <a:gd name="connsiteY2" fmla="*/ 2383234 h 3450034"/>
              <a:gd name="connsiteX3" fmla="*/ 1268413 w 4309269"/>
              <a:gd name="connsiteY3" fmla="*/ 3161903 h 3450034"/>
              <a:gd name="connsiteX4" fmla="*/ 3354388 w 4309269"/>
              <a:gd name="connsiteY4" fmla="*/ 3204765 h 3450034"/>
              <a:gd name="connsiteX5" fmla="*/ 4225925 w 4309269"/>
              <a:gd name="connsiteY5" fmla="*/ 1690290 h 3450034"/>
              <a:gd name="connsiteX6" fmla="*/ 3854450 w 4309269"/>
              <a:gd name="connsiteY6" fmla="*/ 290115 h 3450034"/>
              <a:gd name="connsiteX7" fmla="*/ 2197100 w 4309269"/>
              <a:gd name="connsiteY7" fmla="*/ 18653 h 3450034"/>
              <a:gd name="connsiteX8" fmla="*/ 1054100 w 4309269"/>
              <a:gd name="connsiteY8" fmla="*/ 402034 h 3450034"/>
              <a:gd name="connsiteX0" fmla="*/ 1054100 w 4309269"/>
              <a:gd name="connsiteY0" fmla="*/ 352029 h 3400029"/>
              <a:gd name="connsiteX1" fmla="*/ 139700 w 4309269"/>
              <a:gd name="connsiteY1" fmla="*/ 1418829 h 3400029"/>
              <a:gd name="connsiteX2" fmla="*/ 215900 w 4309269"/>
              <a:gd name="connsiteY2" fmla="*/ 2333229 h 3400029"/>
              <a:gd name="connsiteX3" fmla="*/ 1268413 w 4309269"/>
              <a:gd name="connsiteY3" fmla="*/ 3111898 h 3400029"/>
              <a:gd name="connsiteX4" fmla="*/ 3354388 w 4309269"/>
              <a:gd name="connsiteY4" fmla="*/ 3154760 h 3400029"/>
              <a:gd name="connsiteX5" fmla="*/ 4225925 w 4309269"/>
              <a:gd name="connsiteY5" fmla="*/ 1640285 h 3400029"/>
              <a:gd name="connsiteX6" fmla="*/ 3854450 w 4309269"/>
              <a:gd name="connsiteY6" fmla="*/ 240110 h 3400029"/>
              <a:gd name="connsiteX7" fmla="*/ 2273300 w 4309269"/>
              <a:gd name="connsiteY7" fmla="*/ 199628 h 3400029"/>
              <a:gd name="connsiteX8" fmla="*/ 1054100 w 4309269"/>
              <a:gd name="connsiteY8" fmla="*/ 352029 h 3400029"/>
              <a:gd name="connsiteX0" fmla="*/ 876300 w 4283869"/>
              <a:gd name="connsiteY0" fmla="*/ 580628 h 3400029"/>
              <a:gd name="connsiteX1" fmla="*/ 114300 w 4283869"/>
              <a:gd name="connsiteY1" fmla="*/ 1418829 h 3400029"/>
              <a:gd name="connsiteX2" fmla="*/ 190500 w 4283869"/>
              <a:gd name="connsiteY2" fmla="*/ 2333229 h 3400029"/>
              <a:gd name="connsiteX3" fmla="*/ 1243013 w 4283869"/>
              <a:gd name="connsiteY3" fmla="*/ 3111898 h 3400029"/>
              <a:gd name="connsiteX4" fmla="*/ 3328988 w 4283869"/>
              <a:gd name="connsiteY4" fmla="*/ 3154760 h 3400029"/>
              <a:gd name="connsiteX5" fmla="*/ 4200525 w 4283869"/>
              <a:gd name="connsiteY5" fmla="*/ 1640285 h 3400029"/>
              <a:gd name="connsiteX6" fmla="*/ 3829050 w 4283869"/>
              <a:gd name="connsiteY6" fmla="*/ 240110 h 3400029"/>
              <a:gd name="connsiteX7" fmla="*/ 2247900 w 4283869"/>
              <a:gd name="connsiteY7" fmla="*/ 199628 h 3400029"/>
              <a:gd name="connsiteX8" fmla="*/ 876300 w 4283869"/>
              <a:gd name="connsiteY8" fmla="*/ 580628 h 3400029"/>
              <a:gd name="connsiteX0" fmla="*/ 876300 w 4283869"/>
              <a:gd name="connsiteY0" fmla="*/ 555228 h 3374629"/>
              <a:gd name="connsiteX1" fmla="*/ 114300 w 4283869"/>
              <a:gd name="connsiteY1" fmla="*/ 1393429 h 3374629"/>
              <a:gd name="connsiteX2" fmla="*/ 190500 w 4283869"/>
              <a:gd name="connsiteY2" fmla="*/ 2307829 h 3374629"/>
              <a:gd name="connsiteX3" fmla="*/ 1243013 w 4283869"/>
              <a:gd name="connsiteY3" fmla="*/ 3086498 h 3374629"/>
              <a:gd name="connsiteX4" fmla="*/ 3328988 w 4283869"/>
              <a:gd name="connsiteY4" fmla="*/ 3129360 h 3374629"/>
              <a:gd name="connsiteX5" fmla="*/ 4200525 w 4283869"/>
              <a:gd name="connsiteY5" fmla="*/ 1614885 h 3374629"/>
              <a:gd name="connsiteX6" fmla="*/ 3829050 w 4283869"/>
              <a:gd name="connsiteY6" fmla="*/ 214710 h 3374629"/>
              <a:gd name="connsiteX7" fmla="*/ 2247900 w 4283869"/>
              <a:gd name="connsiteY7" fmla="*/ 326628 h 3374629"/>
              <a:gd name="connsiteX8" fmla="*/ 876300 w 4283869"/>
              <a:gd name="connsiteY8" fmla="*/ 555228 h 3374629"/>
              <a:gd name="connsiteX0" fmla="*/ 876300 w 4261644"/>
              <a:gd name="connsiteY0" fmla="*/ 228600 h 3048001"/>
              <a:gd name="connsiteX1" fmla="*/ 114300 w 4261644"/>
              <a:gd name="connsiteY1" fmla="*/ 1066801 h 3048001"/>
              <a:gd name="connsiteX2" fmla="*/ 190500 w 4261644"/>
              <a:gd name="connsiteY2" fmla="*/ 1981201 h 3048001"/>
              <a:gd name="connsiteX3" fmla="*/ 1243013 w 4261644"/>
              <a:gd name="connsiteY3" fmla="*/ 2759870 h 3048001"/>
              <a:gd name="connsiteX4" fmla="*/ 3328988 w 4261644"/>
              <a:gd name="connsiteY4" fmla="*/ 2802732 h 3048001"/>
              <a:gd name="connsiteX5" fmla="*/ 4200525 w 4261644"/>
              <a:gd name="connsiteY5" fmla="*/ 1288257 h 3048001"/>
              <a:gd name="connsiteX6" fmla="*/ 3695700 w 4261644"/>
              <a:gd name="connsiteY6" fmla="*/ 228600 h 3048001"/>
              <a:gd name="connsiteX7" fmla="*/ 2247900 w 4261644"/>
              <a:gd name="connsiteY7" fmla="*/ 0 h 3048001"/>
              <a:gd name="connsiteX8" fmla="*/ 876300 w 4261644"/>
              <a:gd name="connsiteY8" fmla="*/ 228600 h 3048001"/>
              <a:gd name="connsiteX0" fmla="*/ 876300 w 4061619"/>
              <a:gd name="connsiteY0" fmla="*/ 228600 h 3046810"/>
              <a:gd name="connsiteX1" fmla="*/ 114300 w 4061619"/>
              <a:gd name="connsiteY1" fmla="*/ 1066801 h 3046810"/>
              <a:gd name="connsiteX2" fmla="*/ 190500 w 4061619"/>
              <a:gd name="connsiteY2" fmla="*/ 1981201 h 3046810"/>
              <a:gd name="connsiteX3" fmla="*/ 1243013 w 4061619"/>
              <a:gd name="connsiteY3" fmla="*/ 2759870 h 3046810"/>
              <a:gd name="connsiteX4" fmla="*/ 3328988 w 4061619"/>
              <a:gd name="connsiteY4" fmla="*/ 2802732 h 3046810"/>
              <a:gd name="connsiteX5" fmla="*/ 4000500 w 4061619"/>
              <a:gd name="connsiteY5" fmla="*/ 1295400 h 3046810"/>
              <a:gd name="connsiteX6" fmla="*/ 3695700 w 4061619"/>
              <a:gd name="connsiteY6" fmla="*/ 228600 h 3046810"/>
              <a:gd name="connsiteX7" fmla="*/ 2247900 w 4061619"/>
              <a:gd name="connsiteY7" fmla="*/ 0 h 3046810"/>
              <a:gd name="connsiteX8" fmla="*/ 876300 w 4061619"/>
              <a:gd name="connsiteY8" fmla="*/ 228600 h 3046810"/>
              <a:gd name="connsiteX0" fmla="*/ 876300 w 4051300"/>
              <a:gd name="connsiteY0" fmla="*/ 228600 h 2911078"/>
              <a:gd name="connsiteX1" fmla="*/ 114300 w 4051300"/>
              <a:gd name="connsiteY1" fmla="*/ 1066801 h 2911078"/>
              <a:gd name="connsiteX2" fmla="*/ 190500 w 4051300"/>
              <a:gd name="connsiteY2" fmla="*/ 1981201 h 2911078"/>
              <a:gd name="connsiteX3" fmla="*/ 1243013 w 4051300"/>
              <a:gd name="connsiteY3" fmla="*/ 2759870 h 2911078"/>
              <a:gd name="connsiteX4" fmla="*/ 3390901 w 4051300"/>
              <a:gd name="connsiteY4" fmla="*/ 2667000 h 2911078"/>
              <a:gd name="connsiteX5" fmla="*/ 4000500 w 4051300"/>
              <a:gd name="connsiteY5" fmla="*/ 1295400 h 2911078"/>
              <a:gd name="connsiteX6" fmla="*/ 3695700 w 4051300"/>
              <a:gd name="connsiteY6" fmla="*/ 228600 h 2911078"/>
              <a:gd name="connsiteX7" fmla="*/ 2247900 w 4051300"/>
              <a:gd name="connsiteY7" fmla="*/ 0 h 2911078"/>
              <a:gd name="connsiteX8" fmla="*/ 876300 w 4051300"/>
              <a:gd name="connsiteY8" fmla="*/ 228600 h 2911078"/>
              <a:gd name="connsiteX0" fmla="*/ 876300 w 4051300"/>
              <a:gd name="connsiteY0" fmla="*/ 228600 h 2911078"/>
              <a:gd name="connsiteX1" fmla="*/ 114300 w 4051300"/>
              <a:gd name="connsiteY1" fmla="*/ 1066801 h 2911078"/>
              <a:gd name="connsiteX2" fmla="*/ 190500 w 4051300"/>
              <a:gd name="connsiteY2" fmla="*/ 1981201 h 2911078"/>
              <a:gd name="connsiteX3" fmla="*/ 1243013 w 4051300"/>
              <a:gd name="connsiteY3" fmla="*/ 2759870 h 2911078"/>
              <a:gd name="connsiteX4" fmla="*/ 3390901 w 4051300"/>
              <a:gd name="connsiteY4" fmla="*/ 2667000 h 2911078"/>
              <a:gd name="connsiteX5" fmla="*/ 4000500 w 4051300"/>
              <a:gd name="connsiteY5" fmla="*/ 1295400 h 2911078"/>
              <a:gd name="connsiteX6" fmla="*/ 3695700 w 4051300"/>
              <a:gd name="connsiteY6" fmla="*/ 228600 h 2911078"/>
              <a:gd name="connsiteX7" fmla="*/ 2247900 w 4051300"/>
              <a:gd name="connsiteY7" fmla="*/ 0 h 2911078"/>
              <a:gd name="connsiteX8" fmla="*/ 876300 w 4051300"/>
              <a:gd name="connsiteY8" fmla="*/ 228600 h 2911078"/>
              <a:gd name="connsiteX0" fmla="*/ 876300 w 4051300"/>
              <a:gd name="connsiteY0" fmla="*/ 228600 h 2911078"/>
              <a:gd name="connsiteX1" fmla="*/ 114300 w 4051300"/>
              <a:gd name="connsiteY1" fmla="*/ 1066801 h 2911078"/>
              <a:gd name="connsiteX2" fmla="*/ 190500 w 4051300"/>
              <a:gd name="connsiteY2" fmla="*/ 1981201 h 2911078"/>
              <a:gd name="connsiteX3" fmla="*/ 1243013 w 4051300"/>
              <a:gd name="connsiteY3" fmla="*/ 2759870 h 2911078"/>
              <a:gd name="connsiteX4" fmla="*/ 3390901 w 4051300"/>
              <a:gd name="connsiteY4" fmla="*/ 2667000 h 2911078"/>
              <a:gd name="connsiteX5" fmla="*/ 4000500 w 4051300"/>
              <a:gd name="connsiteY5" fmla="*/ 1295400 h 2911078"/>
              <a:gd name="connsiteX6" fmla="*/ 3695700 w 4051300"/>
              <a:gd name="connsiteY6" fmla="*/ 228600 h 2911078"/>
              <a:gd name="connsiteX7" fmla="*/ 2247900 w 4051300"/>
              <a:gd name="connsiteY7" fmla="*/ 0 h 2911078"/>
              <a:gd name="connsiteX8" fmla="*/ 876300 w 4051300"/>
              <a:gd name="connsiteY8" fmla="*/ 228600 h 2911078"/>
              <a:gd name="connsiteX0" fmla="*/ 938212 w 4113212"/>
              <a:gd name="connsiteY0" fmla="*/ 228600 h 2911078"/>
              <a:gd name="connsiteX1" fmla="*/ 176212 w 4113212"/>
              <a:gd name="connsiteY1" fmla="*/ 1066801 h 2911078"/>
              <a:gd name="connsiteX2" fmla="*/ 252412 w 4113212"/>
              <a:gd name="connsiteY2" fmla="*/ 1981201 h 2911078"/>
              <a:gd name="connsiteX3" fmla="*/ 1304925 w 4113212"/>
              <a:gd name="connsiteY3" fmla="*/ 2759870 h 2911078"/>
              <a:gd name="connsiteX4" fmla="*/ 3452813 w 4113212"/>
              <a:gd name="connsiteY4" fmla="*/ 2667000 h 2911078"/>
              <a:gd name="connsiteX5" fmla="*/ 4062412 w 4113212"/>
              <a:gd name="connsiteY5" fmla="*/ 1295400 h 2911078"/>
              <a:gd name="connsiteX6" fmla="*/ 3757612 w 4113212"/>
              <a:gd name="connsiteY6" fmla="*/ 228600 h 2911078"/>
              <a:gd name="connsiteX7" fmla="*/ 2309812 w 4113212"/>
              <a:gd name="connsiteY7" fmla="*/ 0 h 2911078"/>
              <a:gd name="connsiteX8" fmla="*/ 938212 w 4113212"/>
              <a:gd name="connsiteY8" fmla="*/ 228600 h 2911078"/>
              <a:gd name="connsiteX0" fmla="*/ 938212 w 4113212"/>
              <a:gd name="connsiteY0" fmla="*/ 228600 h 2911078"/>
              <a:gd name="connsiteX1" fmla="*/ 176212 w 4113212"/>
              <a:gd name="connsiteY1" fmla="*/ 1066801 h 2911078"/>
              <a:gd name="connsiteX2" fmla="*/ 252412 w 4113212"/>
              <a:gd name="connsiteY2" fmla="*/ 1981201 h 2911078"/>
              <a:gd name="connsiteX3" fmla="*/ 1304925 w 4113212"/>
              <a:gd name="connsiteY3" fmla="*/ 2759870 h 2911078"/>
              <a:gd name="connsiteX4" fmla="*/ 3452813 w 4113212"/>
              <a:gd name="connsiteY4" fmla="*/ 2667000 h 2911078"/>
              <a:gd name="connsiteX5" fmla="*/ 4062412 w 4113212"/>
              <a:gd name="connsiteY5" fmla="*/ 1295400 h 2911078"/>
              <a:gd name="connsiteX6" fmla="*/ 3757612 w 4113212"/>
              <a:gd name="connsiteY6" fmla="*/ 228600 h 2911078"/>
              <a:gd name="connsiteX7" fmla="*/ 2309812 w 4113212"/>
              <a:gd name="connsiteY7" fmla="*/ 0 h 2911078"/>
              <a:gd name="connsiteX8" fmla="*/ 938212 w 4113212"/>
              <a:gd name="connsiteY8" fmla="*/ 228600 h 2911078"/>
              <a:gd name="connsiteX0" fmla="*/ 862013 w 4113212"/>
              <a:gd name="connsiteY0" fmla="*/ 177800 h 3012678"/>
              <a:gd name="connsiteX1" fmla="*/ 176212 w 4113212"/>
              <a:gd name="connsiteY1" fmla="*/ 1168401 h 3012678"/>
              <a:gd name="connsiteX2" fmla="*/ 252412 w 4113212"/>
              <a:gd name="connsiteY2" fmla="*/ 2082801 h 3012678"/>
              <a:gd name="connsiteX3" fmla="*/ 1304925 w 4113212"/>
              <a:gd name="connsiteY3" fmla="*/ 2861470 h 3012678"/>
              <a:gd name="connsiteX4" fmla="*/ 3452813 w 4113212"/>
              <a:gd name="connsiteY4" fmla="*/ 2768600 h 3012678"/>
              <a:gd name="connsiteX5" fmla="*/ 4062412 w 4113212"/>
              <a:gd name="connsiteY5" fmla="*/ 1397000 h 3012678"/>
              <a:gd name="connsiteX6" fmla="*/ 3757612 w 4113212"/>
              <a:gd name="connsiteY6" fmla="*/ 330200 h 3012678"/>
              <a:gd name="connsiteX7" fmla="*/ 2309812 w 4113212"/>
              <a:gd name="connsiteY7" fmla="*/ 101600 h 3012678"/>
              <a:gd name="connsiteX8" fmla="*/ 862013 w 4113212"/>
              <a:gd name="connsiteY8" fmla="*/ 177800 h 3012678"/>
              <a:gd name="connsiteX0" fmla="*/ 862012 w 4113211"/>
              <a:gd name="connsiteY0" fmla="*/ 114300 h 2949178"/>
              <a:gd name="connsiteX1" fmla="*/ 176212 w 4113211"/>
              <a:gd name="connsiteY1" fmla="*/ 723900 h 2949178"/>
              <a:gd name="connsiteX2" fmla="*/ 252411 w 4113211"/>
              <a:gd name="connsiteY2" fmla="*/ 2019301 h 2949178"/>
              <a:gd name="connsiteX3" fmla="*/ 1304924 w 4113211"/>
              <a:gd name="connsiteY3" fmla="*/ 2797970 h 2949178"/>
              <a:gd name="connsiteX4" fmla="*/ 3452812 w 4113211"/>
              <a:gd name="connsiteY4" fmla="*/ 2705100 h 2949178"/>
              <a:gd name="connsiteX5" fmla="*/ 4062411 w 4113211"/>
              <a:gd name="connsiteY5" fmla="*/ 1333500 h 2949178"/>
              <a:gd name="connsiteX6" fmla="*/ 3757611 w 4113211"/>
              <a:gd name="connsiteY6" fmla="*/ 266700 h 2949178"/>
              <a:gd name="connsiteX7" fmla="*/ 2309811 w 4113211"/>
              <a:gd name="connsiteY7" fmla="*/ 38100 h 2949178"/>
              <a:gd name="connsiteX8" fmla="*/ 862012 w 4113211"/>
              <a:gd name="connsiteY8" fmla="*/ 114300 h 2949178"/>
              <a:gd name="connsiteX0" fmla="*/ 785812 w 4113211"/>
              <a:gd name="connsiteY0" fmla="*/ 114300 h 3177778"/>
              <a:gd name="connsiteX1" fmla="*/ 176212 w 4113211"/>
              <a:gd name="connsiteY1" fmla="*/ 952500 h 3177778"/>
              <a:gd name="connsiteX2" fmla="*/ 252411 w 4113211"/>
              <a:gd name="connsiteY2" fmla="*/ 2247901 h 3177778"/>
              <a:gd name="connsiteX3" fmla="*/ 1304924 w 4113211"/>
              <a:gd name="connsiteY3" fmla="*/ 3026570 h 3177778"/>
              <a:gd name="connsiteX4" fmla="*/ 3452812 w 4113211"/>
              <a:gd name="connsiteY4" fmla="*/ 2933700 h 3177778"/>
              <a:gd name="connsiteX5" fmla="*/ 4062411 w 4113211"/>
              <a:gd name="connsiteY5" fmla="*/ 1562100 h 3177778"/>
              <a:gd name="connsiteX6" fmla="*/ 3757611 w 4113211"/>
              <a:gd name="connsiteY6" fmla="*/ 495300 h 3177778"/>
              <a:gd name="connsiteX7" fmla="*/ 2309811 w 4113211"/>
              <a:gd name="connsiteY7" fmla="*/ 266700 h 3177778"/>
              <a:gd name="connsiteX8" fmla="*/ 785812 w 4113211"/>
              <a:gd name="connsiteY8" fmla="*/ 114300 h 3177778"/>
              <a:gd name="connsiteX0" fmla="*/ 785812 w 4113211"/>
              <a:gd name="connsiteY0" fmla="*/ 152400 h 3215878"/>
              <a:gd name="connsiteX1" fmla="*/ 176212 w 4113211"/>
              <a:gd name="connsiteY1" fmla="*/ 990600 h 3215878"/>
              <a:gd name="connsiteX2" fmla="*/ 252411 w 4113211"/>
              <a:gd name="connsiteY2" fmla="*/ 2286001 h 3215878"/>
              <a:gd name="connsiteX3" fmla="*/ 1304924 w 4113211"/>
              <a:gd name="connsiteY3" fmla="*/ 3064670 h 3215878"/>
              <a:gd name="connsiteX4" fmla="*/ 3452812 w 4113211"/>
              <a:gd name="connsiteY4" fmla="*/ 2971800 h 3215878"/>
              <a:gd name="connsiteX5" fmla="*/ 4062411 w 4113211"/>
              <a:gd name="connsiteY5" fmla="*/ 1600200 h 3215878"/>
              <a:gd name="connsiteX6" fmla="*/ 3757611 w 4113211"/>
              <a:gd name="connsiteY6" fmla="*/ 533400 h 3215878"/>
              <a:gd name="connsiteX7" fmla="*/ 2386012 w 4113211"/>
              <a:gd name="connsiteY7" fmla="*/ 76200 h 3215878"/>
              <a:gd name="connsiteX8" fmla="*/ 785812 w 4113211"/>
              <a:gd name="connsiteY8" fmla="*/ 152400 h 3215878"/>
              <a:gd name="connsiteX0" fmla="*/ 785812 w 4100511"/>
              <a:gd name="connsiteY0" fmla="*/ 152400 h 3215878"/>
              <a:gd name="connsiteX1" fmla="*/ 176212 w 4100511"/>
              <a:gd name="connsiteY1" fmla="*/ 990600 h 3215878"/>
              <a:gd name="connsiteX2" fmla="*/ 252411 w 4100511"/>
              <a:gd name="connsiteY2" fmla="*/ 2286001 h 3215878"/>
              <a:gd name="connsiteX3" fmla="*/ 1304924 w 4100511"/>
              <a:gd name="connsiteY3" fmla="*/ 3064670 h 3215878"/>
              <a:gd name="connsiteX4" fmla="*/ 3452812 w 4100511"/>
              <a:gd name="connsiteY4" fmla="*/ 2971800 h 3215878"/>
              <a:gd name="connsiteX5" fmla="*/ 4062411 w 4100511"/>
              <a:gd name="connsiteY5" fmla="*/ 1600200 h 3215878"/>
              <a:gd name="connsiteX6" fmla="*/ 3681412 w 4100511"/>
              <a:gd name="connsiteY6" fmla="*/ 609600 h 3215878"/>
              <a:gd name="connsiteX7" fmla="*/ 2386012 w 4100511"/>
              <a:gd name="connsiteY7" fmla="*/ 76200 h 3215878"/>
              <a:gd name="connsiteX8" fmla="*/ 785812 w 4100511"/>
              <a:gd name="connsiteY8" fmla="*/ 152400 h 3215878"/>
              <a:gd name="connsiteX0" fmla="*/ 785812 w 4100511"/>
              <a:gd name="connsiteY0" fmla="*/ 381000 h 3444478"/>
              <a:gd name="connsiteX1" fmla="*/ 176212 w 4100511"/>
              <a:gd name="connsiteY1" fmla="*/ 1219200 h 3444478"/>
              <a:gd name="connsiteX2" fmla="*/ 252411 w 4100511"/>
              <a:gd name="connsiteY2" fmla="*/ 2514601 h 3444478"/>
              <a:gd name="connsiteX3" fmla="*/ 1304924 w 4100511"/>
              <a:gd name="connsiteY3" fmla="*/ 3293270 h 3444478"/>
              <a:gd name="connsiteX4" fmla="*/ 3452812 w 4100511"/>
              <a:gd name="connsiteY4" fmla="*/ 3200400 h 3444478"/>
              <a:gd name="connsiteX5" fmla="*/ 4062411 w 4100511"/>
              <a:gd name="connsiteY5" fmla="*/ 1828800 h 3444478"/>
              <a:gd name="connsiteX6" fmla="*/ 3681412 w 4100511"/>
              <a:gd name="connsiteY6" fmla="*/ 838200 h 3444478"/>
              <a:gd name="connsiteX7" fmla="*/ 2157412 w 4100511"/>
              <a:gd name="connsiteY7" fmla="*/ 76200 h 3444478"/>
              <a:gd name="connsiteX8" fmla="*/ 785812 w 4100511"/>
              <a:gd name="connsiteY8" fmla="*/ 381000 h 3444478"/>
              <a:gd name="connsiteX0" fmla="*/ 709612 w 4100511"/>
              <a:gd name="connsiteY0" fmla="*/ 190500 h 3711178"/>
              <a:gd name="connsiteX1" fmla="*/ 176212 w 4100511"/>
              <a:gd name="connsiteY1" fmla="*/ 1485900 h 3711178"/>
              <a:gd name="connsiteX2" fmla="*/ 252411 w 4100511"/>
              <a:gd name="connsiteY2" fmla="*/ 2781301 h 3711178"/>
              <a:gd name="connsiteX3" fmla="*/ 1304924 w 4100511"/>
              <a:gd name="connsiteY3" fmla="*/ 3559970 h 3711178"/>
              <a:gd name="connsiteX4" fmla="*/ 3452812 w 4100511"/>
              <a:gd name="connsiteY4" fmla="*/ 3467100 h 3711178"/>
              <a:gd name="connsiteX5" fmla="*/ 4062411 w 4100511"/>
              <a:gd name="connsiteY5" fmla="*/ 2095500 h 3711178"/>
              <a:gd name="connsiteX6" fmla="*/ 3681412 w 4100511"/>
              <a:gd name="connsiteY6" fmla="*/ 1104900 h 3711178"/>
              <a:gd name="connsiteX7" fmla="*/ 2157412 w 4100511"/>
              <a:gd name="connsiteY7" fmla="*/ 342900 h 3711178"/>
              <a:gd name="connsiteX8" fmla="*/ 709612 w 4100511"/>
              <a:gd name="connsiteY8" fmla="*/ 190500 h 3711178"/>
              <a:gd name="connsiteX0" fmla="*/ 862012 w 4252911"/>
              <a:gd name="connsiteY0" fmla="*/ 101600 h 3622278"/>
              <a:gd name="connsiteX1" fmla="*/ 176212 w 4252911"/>
              <a:gd name="connsiteY1" fmla="*/ 863600 h 3622278"/>
              <a:gd name="connsiteX2" fmla="*/ 404811 w 4252911"/>
              <a:gd name="connsiteY2" fmla="*/ 2692401 h 3622278"/>
              <a:gd name="connsiteX3" fmla="*/ 1457324 w 4252911"/>
              <a:gd name="connsiteY3" fmla="*/ 3471070 h 3622278"/>
              <a:gd name="connsiteX4" fmla="*/ 3605212 w 4252911"/>
              <a:gd name="connsiteY4" fmla="*/ 3378200 h 3622278"/>
              <a:gd name="connsiteX5" fmla="*/ 4214811 w 4252911"/>
              <a:gd name="connsiteY5" fmla="*/ 2006600 h 3622278"/>
              <a:gd name="connsiteX6" fmla="*/ 3833812 w 4252911"/>
              <a:gd name="connsiteY6" fmla="*/ 1016000 h 3622278"/>
              <a:gd name="connsiteX7" fmla="*/ 2309812 w 4252911"/>
              <a:gd name="connsiteY7" fmla="*/ 254000 h 3622278"/>
              <a:gd name="connsiteX8" fmla="*/ 862012 w 4252911"/>
              <a:gd name="connsiteY8" fmla="*/ 101600 h 3622278"/>
              <a:gd name="connsiteX0" fmla="*/ 862012 w 4252911"/>
              <a:gd name="connsiteY0" fmla="*/ 101600 h 3850878"/>
              <a:gd name="connsiteX1" fmla="*/ 176212 w 4252911"/>
              <a:gd name="connsiteY1" fmla="*/ 1092200 h 3850878"/>
              <a:gd name="connsiteX2" fmla="*/ 404811 w 4252911"/>
              <a:gd name="connsiteY2" fmla="*/ 2921001 h 3850878"/>
              <a:gd name="connsiteX3" fmla="*/ 1457324 w 4252911"/>
              <a:gd name="connsiteY3" fmla="*/ 3699670 h 3850878"/>
              <a:gd name="connsiteX4" fmla="*/ 3605212 w 4252911"/>
              <a:gd name="connsiteY4" fmla="*/ 3606800 h 3850878"/>
              <a:gd name="connsiteX5" fmla="*/ 4214811 w 4252911"/>
              <a:gd name="connsiteY5" fmla="*/ 2235200 h 3850878"/>
              <a:gd name="connsiteX6" fmla="*/ 3833812 w 4252911"/>
              <a:gd name="connsiteY6" fmla="*/ 1244600 h 3850878"/>
              <a:gd name="connsiteX7" fmla="*/ 2309812 w 4252911"/>
              <a:gd name="connsiteY7" fmla="*/ 482600 h 3850878"/>
              <a:gd name="connsiteX8" fmla="*/ 862012 w 4252911"/>
              <a:gd name="connsiteY8" fmla="*/ 101600 h 3850878"/>
              <a:gd name="connsiteX0" fmla="*/ 862012 w 4252911"/>
              <a:gd name="connsiteY0" fmla="*/ 26194 h 3775472"/>
              <a:gd name="connsiteX1" fmla="*/ 342900 w 4252911"/>
              <a:gd name="connsiteY1" fmla="*/ 564357 h 3775472"/>
              <a:gd name="connsiteX2" fmla="*/ 176212 w 4252911"/>
              <a:gd name="connsiteY2" fmla="*/ 1016794 h 3775472"/>
              <a:gd name="connsiteX3" fmla="*/ 404811 w 4252911"/>
              <a:gd name="connsiteY3" fmla="*/ 2845595 h 3775472"/>
              <a:gd name="connsiteX4" fmla="*/ 1457324 w 4252911"/>
              <a:gd name="connsiteY4" fmla="*/ 3624264 h 3775472"/>
              <a:gd name="connsiteX5" fmla="*/ 3605212 w 4252911"/>
              <a:gd name="connsiteY5" fmla="*/ 3531394 h 3775472"/>
              <a:gd name="connsiteX6" fmla="*/ 4214811 w 4252911"/>
              <a:gd name="connsiteY6" fmla="*/ 2159794 h 3775472"/>
              <a:gd name="connsiteX7" fmla="*/ 3833812 w 4252911"/>
              <a:gd name="connsiteY7" fmla="*/ 1169194 h 3775472"/>
              <a:gd name="connsiteX8" fmla="*/ 2309812 w 4252911"/>
              <a:gd name="connsiteY8" fmla="*/ 407194 h 3775472"/>
              <a:gd name="connsiteX9" fmla="*/ 862012 w 4252911"/>
              <a:gd name="connsiteY9" fmla="*/ 26194 h 3775472"/>
              <a:gd name="connsiteX0" fmla="*/ 876300 w 4267199"/>
              <a:gd name="connsiteY0" fmla="*/ 0 h 3749278"/>
              <a:gd name="connsiteX1" fmla="*/ 114300 w 4267199"/>
              <a:gd name="connsiteY1" fmla="*/ 381000 h 3749278"/>
              <a:gd name="connsiteX2" fmla="*/ 190500 w 4267199"/>
              <a:gd name="connsiteY2" fmla="*/ 990600 h 3749278"/>
              <a:gd name="connsiteX3" fmla="*/ 419099 w 4267199"/>
              <a:gd name="connsiteY3" fmla="*/ 2819401 h 3749278"/>
              <a:gd name="connsiteX4" fmla="*/ 1471612 w 4267199"/>
              <a:gd name="connsiteY4" fmla="*/ 3598070 h 3749278"/>
              <a:gd name="connsiteX5" fmla="*/ 3619500 w 4267199"/>
              <a:gd name="connsiteY5" fmla="*/ 3505200 h 3749278"/>
              <a:gd name="connsiteX6" fmla="*/ 4229099 w 4267199"/>
              <a:gd name="connsiteY6" fmla="*/ 2133600 h 3749278"/>
              <a:gd name="connsiteX7" fmla="*/ 3848100 w 4267199"/>
              <a:gd name="connsiteY7" fmla="*/ 1143000 h 3749278"/>
              <a:gd name="connsiteX8" fmla="*/ 2324100 w 4267199"/>
              <a:gd name="connsiteY8" fmla="*/ 381000 h 3749278"/>
              <a:gd name="connsiteX9" fmla="*/ 876300 w 4267199"/>
              <a:gd name="connsiteY9" fmla="*/ 0 h 3749278"/>
              <a:gd name="connsiteX0" fmla="*/ 1014412 w 4405311"/>
              <a:gd name="connsiteY0" fmla="*/ 0 h 3749278"/>
              <a:gd name="connsiteX1" fmla="*/ 252412 w 4405311"/>
              <a:gd name="connsiteY1" fmla="*/ 381000 h 3749278"/>
              <a:gd name="connsiteX2" fmla="*/ 176212 w 4405311"/>
              <a:gd name="connsiteY2" fmla="*/ 990600 h 3749278"/>
              <a:gd name="connsiteX3" fmla="*/ 557211 w 4405311"/>
              <a:gd name="connsiteY3" fmla="*/ 2819401 h 3749278"/>
              <a:gd name="connsiteX4" fmla="*/ 1609724 w 4405311"/>
              <a:gd name="connsiteY4" fmla="*/ 3598070 h 3749278"/>
              <a:gd name="connsiteX5" fmla="*/ 3757612 w 4405311"/>
              <a:gd name="connsiteY5" fmla="*/ 3505200 h 3749278"/>
              <a:gd name="connsiteX6" fmla="*/ 4367211 w 4405311"/>
              <a:gd name="connsiteY6" fmla="*/ 2133600 h 3749278"/>
              <a:gd name="connsiteX7" fmla="*/ 3986212 w 4405311"/>
              <a:gd name="connsiteY7" fmla="*/ 1143000 h 3749278"/>
              <a:gd name="connsiteX8" fmla="*/ 2462212 w 4405311"/>
              <a:gd name="connsiteY8" fmla="*/ 381000 h 3749278"/>
              <a:gd name="connsiteX9" fmla="*/ 1014412 w 4405311"/>
              <a:gd name="connsiteY9" fmla="*/ 0 h 3749278"/>
              <a:gd name="connsiteX0" fmla="*/ 901700 w 4292599"/>
              <a:gd name="connsiteY0" fmla="*/ 0 h 3749278"/>
              <a:gd name="connsiteX1" fmla="*/ 139700 w 4292599"/>
              <a:gd name="connsiteY1" fmla="*/ 381000 h 3749278"/>
              <a:gd name="connsiteX2" fmla="*/ 63500 w 4292599"/>
              <a:gd name="connsiteY2" fmla="*/ 990600 h 3749278"/>
              <a:gd name="connsiteX3" fmla="*/ 444499 w 4292599"/>
              <a:gd name="connsiteY3" fmla="*/ 2819401 h 3749278"/>
              <a:gd name="connsiteX4" fmla="*/ 1497012 w 4292599"/>
              <a:gd name="connsiteY4" fmla="*/ 3598070 h 3749278"/>
              <a:gd name="connsiteX5" fmla="*/ 3644900 w 4292599"/>
              <a:gd name="connsiteY5" fmla="*/ 3505200 h 3749278"/>
              <a:gd name="connsiteX6" fmla="*/ 4254499 w 4292599"/>
              <a:gd name="connsiteY6" fmla="*/ 2133600 h 3749278"/>
              <a:gd name="connsiteX7" fmla="*/ 3873500 w 4292599"/>
              <a:gd name="connsiteY7" fmla="*/ 1143000 h 3749278"/>
              <a:gd name="connsiteX8" fmla="*/ 2349500 w 4292599"/>
              <a:gd name="connsiteY8" fmla="*/ 381000 h 3749278"/>
              <a:gd name="connsiteX9" fmla="*/ 901700 w 4292599"/>
              <a:gd name="connsiteY9" fmla="*/ 0 h 3749278"/>
              <a:gd name="connsiteX0" fmla="*/ 901700 w 4292599"/>
              <a:gd name="connsiteY0" fmla="*/ 0 h 3749278"/>
              <a:gd name="connsiteX1" fmla="*/ 139700 w 4292599"/>
              <a:gd name="connsiteY1" fmla="*/ 381000 h 3749278"/>
              <a:gd name="connsiteX2" fmla="*/ 63500 w 4292599"/>
              <a:gd name="connsiteY2" fmla="*/ 990600 h 3749278"/>
              <a:gd name="connsiteX3" fmla="*/ 444499 w 4292599"/>
              <a:gd name="connsiteY3" fmla="*/ 2819401 h 3749278"/>
              <a:gd name="connsiteX4" fmla="*/ 1497012 w 4292599"/>
              <a:gd name="connsiteY4" fmla="*/ 3598070 h 3749278"/>
              <a:gd name="connsiteX5" fmla="*/ 3644900 w 4292599"/>
              <a:gd name="connsiteY5" fmla="*/ 3505200 h 3749278"/>
              <a:gd name="connsiteX6" fmla="*/ 4254499 w 4292599"/>
              <a:gd name="connsiteY6" fmla="*/ 2133600 h 3749278"/>
              <a:gd name="connsiteX7" fmla="*/ 3873500 w 4292599"/>
              <a:gd name="connsiteY7" fmla="*/ 1143000 h 3749278"/>
              <a:gd name="connsiteX8" fmla="*/ 2349500 w 4292599"/>
              <a:gd name="connsiteY8" fmla="*/ 381000 h 3749278"/>
              <a:gd name="connsiteX9" fmla="*/ 901700 w 4292599"/>
              <a:gd name="connsiteY9" fmla="*/ 0 h 3749278"/>
              <a:gd name="connsiteX0" fmla="*/ 977900 w 4368799"/>
              <a:gd name="connsiteY0" fmla="*/ 25400 h 3774678"/>
              <a:gd name="connsiteX1" fmla="*/ 139700 w 4368799"/>
              <a:gd name="connsiteY1" fmla="*/ 254000 h 3774678"/>
              <a:gd name="connsiteX2" fmla="*/ 139700 w 4368799"/>
              <a:gd name="connsiteY2" fmla="*/ 1016000 h 3774678"/>
              <a:gd name="connsiteX3" fmla="*/ 520699 w 4368799"/>
              <a:gd name="connsiteY3" fmla="*/ 2844801 h 3774678"/>
              <a:gd name="connsiteX4" fmla="*/ 1573212 w 4368799"/>
              <a:gd name="connsiteY4" fmla="*/ 3623470 h 3774678"/>
              <a:gd name="connsiteX5" fmla="*/ 3721100 w 4368799"/>
              <a:gd name="connsiteY5" fmla="*/ 3530600 h 3774678"/>
              <a:gd name="connsiteX6" fmla="*/ 4330699 w 4368799"/>
              <a:gd name="connsiteY6" fmla="*/ 2159000 h 3774678"/>
              <a:gd name="connsiteX7" fmla="*/ 3949700 w 4368799"/>
              <a:gd name="connsiteY7" fmla="*/ 1168400 h 3774678"/>
              <a:gd name="connsiteX8" fmla="*/ 2425700 w 4368799"/>
              <a:gd name="connsiteY8" fmla="*/ 406400 h 3774678"/>
              <a:gd name="connsiteX9" fmla="*/ 977900 w 4368799"/>
              <a:gd name="connsiteY9" fmla="*/ 25400 h 3774678"/>
              <a:gd name="connsiteX0" fmla="*/ 990600 w 4381499"/>
              <a:gd name="connsiteY0" fmla="*/ 25400 h 3774678"/>
              <a:gd name="connsiteX1" fmla="*/ 152400 w 4381499"/>
              <a:gd name="connsiteY1" fmla="*/ 254000 h 3774678"/>
              <a:gd name="connsiteX2" fmla="*/ 76200 w 4381499"/>
              <a:gd name="connsiteY2" fmla="*/ 1016000 h 3774678"/>
              <a:gd name="connsiteX3" fmla="*/ 533399 w 4381499"/>
              <a:gd name="connsiteY3" fmla="*/ 2844801 h 3774678"/>
              <a:gd name="connsiteX4" fmla="*/ 1585912 w 4381499"/>
              <a:gd name="connsiteY4" fmla="*/ 3623470 h 3774678"/>
              <a:gd name="connsiteX5" fmla="*/ 3733800 w 4381499"/>
              <a:gd name="connsiteY5" fmla="*/ 3530600 h 3774678"/>
              <a:gd name="connsiteX6" fmla="*/ 4343399 w 4381499"/>
              <a:gd name="connsiteY6" fmla="*/ 2159000 h 3774678"/>
              <a:gd name="connsiteX7" fmla="*/ 3962400 w 4381499"/>
              <a:gd name="connsiteY7" fmla="*/ 1168400 h 3774678"/>
              <a:gd name="connsiteX8" fmla="*/ 2438400 w 4381499"/>
              <a:gd name="connsiteY8" fmla="*/ 406400 h 3774678"/>
              <a:gd name="connsiteX9" fmla="*/ 990600 w 4381499"/>
              <a:gd name="connsiteY9" fmla="*/ 25400 h 3774678"/>
              <a:gd name="connsiteX0" fmla="*/ 991394 w 4382293"/>
              <a:gd name="connsiteY0" fmla="*/ 25400 h 3774678"/>
              <a:gd name="connsiteX1" fmla="*/ 153194 w 4382293"/>
              <a:gd name="connsiteY1" fmla="*/ 254000 h 3774678"/>
              <a:gd name="connsiteX2" fmla="*/ 76994 w 4382293"/>
              <a:gd name="connsiteY2" fmla="*/ 1016000 h 3774678"/>
              <a:gd name="connsiteX3" fmla="*/ 534193 w 4382293"/>
              <a:gd name="connsiteY3" fmla="*/ 2844801 h 3774678"/>
              <a:gd name="connsiteX4" fmla="*/ 1586706 w 4382293"/>
              <a:gd name="connsiteY4" fmla="*/ 3623470 h 3774678"/>
              <a:gd name="connsiteX5" fmla="*/ 3734594 w 4382293"/>
              <a:gd name="connsiteY5" fmla="*/ 3530600 h 3774678"/>
              <a:gd name="connsiteX6" fmla="*/ 4344193 w 4382293"/>
              <a:gd name="connsiteY6" fmla="*/ 2159000 h 3774678"/>
              <a:gd name="connsiteX7" fmla="*/ 3963194 w 4382293"/>
              <a:gd name="connsiteY7" fmla="*/ 1168400 h 3774678"/>
              <a:gd name="connsiteX8" fmla="*/ 2439194 w 4382293"/>
              <a:gd name="connsiteY8" fmla="*/ 406400 h 3774678"/>
              <a:gd name="connsiteX9" fmla="*/ 991394 w 4382293"/>
              <a:gd name="connsiteY9" fmla="*/ 25400 h 3774678"/>
              <a:gd name="connsiteX0" fmla="*/ 991394 w 4382293"/>
              <a:gd name="connsiteY0" fmla="*/ 25400 h 3850878"/>
              <a:gd name="connsiteX1" fmla="*/ 153194 w 4382293"/>
              <a:gd name="connsiteY1" fmla="*/ 330200 h 3850878"/>
              <a:gd name="connsiteX2" fmla="*/ 76994 w 4382293"/>
              <a:gd name="connsiteY2" fmla="*/ 1092200 h 3850878"/>
              <a:gd name="connsiteX3" fmla="*/ 534193 w 4382293"/>
              <a:gd name="connsiteY3" fmla="*/ 2921001 h 3850878"/>
              <a:gd name="connsiteX4" fmla="*/ 1586706 w 4382293"/>
              <a:gd name="connsiteY4" fmla="*/ 3699670 h 3850878"/>
              <a:gd name="connsiteX5" fmla="*/ 3734594 w 4382293"/>
              <a:gd name="connsiteY5" fmla="*/ 3606800 h 3850878"/>
              <a:gd name="connsiteX6" fmla="*/ 4344193 w 4382293"/>
              <a:gd name="connsiteY6" fmla="*/ 2235200 h 3850878"/>
              <a:gd name="connsiteX7" fmla="*/ 3963194 w 4382293"/>
              <a:gd name="connsiteY7" fmla="*/ 1244600 h 3850878"/>
              <a:gd name="connsiteX8" fmla="*/ 2439194 w 4382293"/>
              <a:gd name="connsiteY8" fmla="*/ 482600 h 3850878"/>
              <a:gd name="connsiteX9" fmla="*/ 991394 w 4382293"/>
              <a:gd name="connsiteY9" fmla="*/ 25400 h 3850878"/>
              <a:gd name="connsiteX0" fmla="*/ 991394 w 4382293"/>
              <a:gd name="connsiteY0" fmla="*/ 38100 h 3863578"/>
              <a:gd name="connsiteX1" fmla="*/ 153194 w 4382293"/>
              <a:gd name="connsiteY1" fmla="*/ 266700 h 3863578"/>
              <a:gd name="connsiteX2" fmla="*/ 76994 w 4382293"/>
              <a:gd name="connsiteY2" fmla="*/ 1104900 h 3863578"/>
              <a:gd name="connsiteX3" fmla="*/ 534193 w 4382293"/>
              <a:gd name="connsiteY3" fmla="*/ 2933701 h 3863578"/>
              <a:gd name="connsiteX4" fmla="*/ 1586706 w 4382293"/>
              <a:gd name="connsiteY4" fmla="*/ 3712370 h 3863578"/>
              <a:gd name="connsiteX5" fmla="*/ 3734594 w 4382293"/>
              <a:gd name="connsiteY5" fmla="*/ 3619500 h 3863578"/>
              <a:gd name="connsiteX6" fmla="*/ 4344193 w 4382293"/>
              <a:gd name="connsiteY6" fmla="*/ 2247900 h 3863578"/>
              <a:gd name="connsiteX7" fmla="*/ 3963194 w 4382293"/>
              <a:gd name="connsiteY7" fmla="*/ 1257300 h 3863578"/>
              <a:gd name="connsiteX8" fmla="*/ 2439194 w 4382293"/>
              <a:gd name="connsiteY8" fmla="*/ 495300 h 3863578"/>
              <a:gd name="connsiteX9" fmla="*/ 991394 w 4382293"/>
              <a:gd name="connsiteY9" fmla="*/ 38100 h 3863578"/>
              <a:gd name="connsiteX0" fmla="*/ 1047750 w 4438649"/>
              <a:gd name="connsiteY0" fmla="*/ 38100 h 3863578"/>
              <a:gd name="connsiteX1" fmla="*/ 209550 w 4438649"/>
              <a:gd name="connsiteY1" fmla="*/ 266700 h 3863578"/>
              <a:gd name="connsiteX2" fmla="*/ 133350 w 4438649"/>
              <a:gd name="connsiteY2" fmla="*/ 1104900 h 3863578"/>
              <a:gd name="connsiteX3" fmla="*/ 590549 w 4438649"/>
              <a:gd name="connsiteY3" fmla="*/ 2933701 h 3863578"/>
              <a:gd name="connsiteX4" fmla="*/ 1643062 w 4438649"/>
              <a:gd name="connsiteY4" fmla="*/ 3712370 h 3863578"/>
              <a:gd name="connsiteX5" fmla="*/ 3790950 w 4438649"/>
              <a:gd name="connsiteY5" fmla="*/ 3619500 h 3863578"/>
              <a:gd name="connsiteX6" fmla="*/ 4400549 w 4438649"/>
              <a:gd name="connsiteY6" fmla="*/ 2247900 h 3863578"/>
              <a:gd name="connsiteX7" fmla="*/ 4019550 w 4438649"/>
              <a:gd name="connsiteY7" fmla="*/ 1257300 h 3863578"/>
              <a:gd name="connsiteX8" fmla="*/ 2495550 w 4438649"/>
              <a:gd name="connsiteY8" fmla="*/ 495300 h 3863578"/>
              <a:gd name="connsiteX9" fmla="*/ 1047750 w 4438649"/>
              <a:gd name="connsiteY9" fmla="*/ 38100 h 3863578"/>
              <a:gd name="connsiteX0" fmla="*/ 1067594 w 4458493"/>
              <a:gd name="connsiteY0" fmla="*/ 38100 h 3863578"/>
              <a:gd name="connsiteX1" fmla="*/ 229394 w 4458493"/>
              <a:gd name="connsiteY1" fmla="*/ 266700 h 3863578"/>
              <a:gd name="connsiteX2" fmla="*/ 76994 w 4458493"/>
              <a:gd name="connsiteY2" fmla="*/ 1104900 h 3863578"/>
              <a:gd name="connsiteX3" fmla="*/ 610393 w 4458493"/>
              <a:gd name="connsiteY3" fmla="*/ 2933701 h 3863578"/>
              <a:gd name="connsiteX4" fmla="*/ 1662906 w 4458493"/>
              <a:gd name="connsiteY4" fmla="*/ 3712370 h 3863578"/>
              <a:gd name="connsiteX5" fmla="*/ 3810794 w 4458493"/>
              <a:gd name="connsiteY5" fmla="*/ 3619500 h 3863578"/>
              <a:gd name="connsiteX6" fmla="*/ 4420393 w 4458493"/>
              <a:gd name="connsiteY6" fmla="*/ 2247900 h 3863578"/>
              <a:gd name="connsiteX7" fmla="*/ 4039394 w 4458493"/>
              <a:gd name="connsiteY7" fmla="*/ 1257300 h 3863578"/>
              <a:gd name="connsiteX8" fmla="*/ 2515394 w 4458493"/>
              <a:gd name="connsiteY8" fmla="*/ 495300 h 3863578"/>
              <a:gd name="connsiteX9" fmla="*/ 1067594 w 4458493"/>
              <a:gd name="connsiteY9" fmla="*/ 38100 h 3863578"/>
              <a:gd name="connsiteX0" fmla="*/ 1067594 w 4458493"/>
              <a:gd name="connsiteY0" fmla="*/ 12700 h 3838178"/>
              <a:gd name="connsiteX1" fmla="*/ 229394 w 4458493"/>
              <a:gd name="connsiteY1" fmla="*/ 241300 h 3838178"/>
              <a:gd name="connsiteX2" fmla="*/ 76994 w 4458493"/>
              <a:gd name="connsiteY2" fmla="*/ 1079500 h 3838178"/>
              <a:gd name="connsiteX3" fmla="*/ 610393 w 4458493"/>
              <a:gd name="connsiteY3" fmla="*/ 2908301 h 3838178"/>
              <a:gd name="connsiteX4" fmla="*/ 1662906 w 4458493"/>
              <a:gd name="connsiteY4" fmla="*/ 3686970 h 3838178"/>
              <a:gd name="connsiteX5" fmla="*/ 3810794 w 4458493"/>
              <a:gd name="connsiteY5" fmla="*/ 3594100 h 3838178"/>
              <a:gd name="connsiteX6" fmla="*/ 4420393 w 4458493"/>
              <a:gd name="connsiteY6" fmla="*/ 2222500 h 3838178"/>
              <a:gd name="connsiteX7" fmla="*/ 4039394 w 4458493"/>
              <a:gd name="connsiteY7" fmla="*/ 1231900 h 3838178"/>
              <a:gd name="connsiteX8" fmla="*/ 2515394 w 4458493"/>
              <a:gd name="connsiteY8" fmla="*/ 317500 h 3838178"/>
              <a:gd name="connsiteX9" fmla="*/ 1067594 w 4458493"/>
              <a:gd name="connsiteY9" fmla="*/ 12700 h 3838178"/>
              <a:gd name="connsiteX0" fmla="*/ 1067594 w 4458493"/>
              <a:gd name="connsiteY0" fmla="*/ 12700 h 3914378"/>
              <a:gd name="connsiteX1" fmla="*/ 229394 w 4458493"/>
              <a:gd name="connsiteY1" fmla="*/ 317500 h 3914378"/>
              <a:gd name="connsiteX2" fmla="*/ 76994 w 4458493"/>
              <a:gd name="connsiteY2" fmla="*/ 1155700 h 3914378"/>
              <a:gd name="connsiteX3" fmla="*/ 610393 w 4458493"/>
              <a:gd name="connsiteY3" fmla="*/ 2984501 h 3914378"/>
              <a:gd name="connsiteX4" fmla="*/ 1662906 w 4458493"/>
              <a:gd name="connsiteY4" fmla="*/ 3763170 h 3914378"/>
              <a:gd name="connsiteX5" fmla="*/ 3810794 w 4458493"/>
              <a:gd name="connsiteY5" fmla="*/ 3670300 h 3914378"/>
              <a:gd name="connsiteX6" fmla="*/ 4420393 w 4458493"/>
              <a:gd name="connsiteY6" fmla="*/ 2298700 h 3914378"/>
              <a:gd name="connsiteX7" fmla="*/ 4039394 w 4458493"/>
              <a:gd name="connsiteY7" fmla="*/ 1308100 h 3914378"/>
              <a:gd name="connsiteX8" fmla="*/ 2515394 w 4458493"/>
              <a:gd name="connsiteY8" fmla="*/ 393700 h 3914378"/>
              <a:gd name="connsiteX9" fmla="*/ 1067594 w 4458493"/>
              <a:gd name="connsiteY9" fmla="*/ 12700 h 39143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610393 w 4458493"/>
              <a:gd name="connsiteY3" fmla="*/ 2997201 h 3927078"/>
              <a:gd name="connsiteX4" fmla="*/ 1662906 w 4458493"/>
              <a:gd name="connsiteY4" fmla="*/ 3775870 h 3927078"/>
              <a:gd name="connsiteX5" fmla="*/ 3810794 w 4458493"/>
              <a:gd name="connsiteY5" fmla="*/ 3683000 h 3927078"/>
              <a:gd name="connsiteX6" fmla="*/ 4420393 w 4458493"/>
              <a:gd name="connsiteY6" fmla="*/ 2311400 h 3927078"/>
              <a:gd name="connsiteX7" fmla="*/ 4039394 w 4458493"/>
              <a:gd name="connsiteY7" fmla="*/ 1320800 h 3927078"/>
              <a:gd name="connsiteX8" fmla="*/ 2515394 w 4458493"/>
              <a:gd name="connsiteY8" fmla="*/ 406400 h 3927078"/>
              <a:gd name="connsiteX9" fmla="*/ 1067594 w 4458493"/>
              <a:gd name="connsiteY9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3055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5341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5341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5341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4579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4579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458493"/>
              <a:gd name="connsiteY0" fmla="*/ 25400 h 3927078"/>
              <a:gd name="connsiteX1" fmla="*/ 229394 w 4458493"/>
              <a:gd name="connsiteY1" fmla="*/ 254000 h 3927078"/>
              <a:gd name="connsiteX2" fmla="*/ 76994 w 4458493"/>
              <a:gd name="connsiteY2" fmla="*/ 1168400 h 3927078"/>
              <a:gd name="connsiteX3" fmla="*/ 457994 w 4458493"/>
              <a:gd name="connsiteY3" fmla="*/ 2159000 h 3927078"/>
              <a:gd name="connsiteX4" fmla="*/ 610393 w 4458493"/>
              <a:gd name="connsiteY4" fmla="*/ 2997201 h 3927078"/>
              <a:gd name="connsiteX5" fmla="*/ 1662906 w 4458493"/>
              <a:gd name="connsiteY5" fmla="*/ 3775870 h 3927078"/>
              <a:gd name="connsiteX6" fmla="*/ 3810794 w 4458493"/>
              <a:gd name="connsiteY6" fmla="*/ 3683000 h 3927078"/>
              <a:gd name="connsiteX7" fmla="*/ 4420393 w 4458493"/>
              <a:gd name="connsiteY7" fmla="*/ 2311400 h 3927078"/>
              <a:gd name="connsiteX8" fmla="*/ 4039394 w 4458493"/>
              <a:gd name="connsiteY8" fmla="*/ 1320800 h 3927078"/>
              <a:gd name="connsiteX9" fmla="*/ 2515394 w 4458493"/>
              <a:gd name="connsiteY9" fmla="*/ 406400 h 3927078"/>
              <a:gd name="connsiteX10" fmla="*/ 1067594 w 4458493"/>
              <a:gd name="connsiteY10" fmla="*/ 25400 h 3927078"/>
              <a:gd name="connsiteX0" fmla="*/ 1067594 w 4318794"/>
              <a:gd name="connsiteY0" fmla="*/ 25400 h 3927078"/>
              <a:gd name="connsiteX1" fmla="*/ 229394 w 4318794"/>
              <a:gd name="connsiteY1" fmla="*/ 254000 h 3927078"/>
              <a:gd name="connsiteX2" fmla="*/ 76994 w 4318794"/>
              <a:gd name="connsiteY2" fmla="*/ 1168400 h 3927078"/>
              <a:gd name="connsiteX3" fmla="*/ 457994 w 4318794"/>
              <a:gd name="connsiteY3" fmla="*/ 2159000 h 3927078"/>
              <a:gd name="connsiteX4" fmla="*/ 610393 w 4318794"/>
              <a:gd name="connsiteY4" fmla="*/ 2997201 h 3927078"/>
              <a:gd name="connsiteX5" fmla="*/ 1662906 w 4318794"/>
              <a:gd name="connsiteY5" fmla="*/ 3775870 h 3927078"/>
              <a:gd name="connsiteX6" fmla="*/ 3810794 w 4318794"/>
              <a:gd name="connsiteY6" fmla="*/ 3683000 h 3927078"/>
              <a:gd name="connsiteX7" fmla="*/ 4191794 w 4318794"/>
              <a:gd name="connsiteY7" fmla="*/ 2311400 h 3927078"/>
              <a:gd name="connsiteX8" fmla="*/ 4039394 w 4318794"/>
              <a:gd name="connsiteY8" fmla="*/ 1320800 h 3927078"/>
              <a:gd name="connsiteX9" fmla="*/ 2515394 w 4318794"/>
              <a:gd name="connsiteY9" fmla="*/ 406400 h 3927078"/>
              <a:gd name="connsiteX10" fmla="*/ 1067594 w 4318794"/>
              <a:gd name="connsiteY10" fmla="*/ 25400 h 3927078"/>
              <a:gd name="connsiteX0" fmla="*/ 1067594 w 4318794"/>
              <a:gd name="connsiteY0" fmla="*/ 25400 h 4003278"/>
              <a:gd name="connsiteX1" fmla="*/ 229394 w 4318794"/>
              <a:gd name="connsiteY1" fmla="*/ 254000 h 4003278"/>
              <a:gd name="connsiteX2" fmla="*/ 76994 w 4318794"/>
              <a:gd name="connsiteY2" fmla="*/ 1168400 h 4003278"/>
              <a:gd name="connsiteX3" fmla="*/ 457994 w 4318794"/>
              <a:gd name="connsiteY3" fmla="*/ 2159000 h 4003278"/>
              <a:gd name="connsiteX4" fmla="*/ 610393 w 4318794"/>
              <a:gd name="connsiteY4" fmla="*/ 2997201 h 4003278"/>
              <a:gd name="connsiteX5" fmla="*/ 1662906 w 4318794"/>
              <a:gd name="connsiteY5" fmla="*/ 3775870 h 4003278"/>
              <a:gd name="connsiteX6" fmla="*/ 3429794 w 4318794"/>
              <a:gd name="connsiteY6" fmla="*/ 3759200 h 4003278"/>
              <a:gd name="connsiteX7" fmla="*/ 4191794 w 4318794"/>
              <a:gd name="connsiteY7" fmla="*/ 2311400 h 4003278"/>
              <a:gd name="connsiteX8" fmla="*/ 4039394 w 4318794"/>
              <a:gd name="connsiteY8" fmla="*/ 1320800 h 4003278"/>
              <a:gd name="connsiteX9" fmla="*/ 2515394 w 4318794"/>
              <a:gd name="connsiteY9" fmla="*/ 406400 h 4003278"/>
              <a:gd name="connsiteX10" fmla="*/ 1067594 w 4318794"/>
              <a:gd name="connsiteY10" fmla="*/ 25400 h 4003278"/>
              <a:gd name="connsiteX0" fmla="*/ 1067594 w 4267994"/>
              <a:gd name="connsiteY0" fmla="*/ 25400 h 3977878"/>
              <a:gd name="connsiteX1" fmla="*/ 229394 w 4267994"/>
              <a:gd name="connsiteY1" fmla="*/ 254000 h 3977878"/>
              <a:gd name="connsiteX2" fmla="*/ 76994 w 4267994"/>
              <a:gd name="connsiteY2" fmla="*/ 1168400 h 3977878"/>
              <a:gd name="connsiteX3" fmla="*/ 457994 w 4267994"/>
              <a:gd name="connsiteY3" fmla="*/ 2159000 h 3977878"/>
              <a:gd name="connsiteX4" fmla="*/ 610393 w 4267994"/>
              <a:gd name="connsiteY4" fmla="*/ 2997201 h 3977878"/>
              <a:gd name="connsiteX5" fmla="*/ 1662906 w 4267994"/>
              <a:gd name="connsiteY5" fmla="*/ 3775870 h 3977878"/>
              <a:gd name="connsiteX6" fmla="*/ 3429794 w 4267994"/>
              <a:gd name="connsiteY6" fmla="*/ 3759200 h 3977878"/>
              <a:gd name="connsiteX7" fmla="*/ 3886994 w 4267994"/>
              <a:gd name="connsiteY7" fmla="*/ 2463800 h 3977878"/>
              <a:gd name="connsiteX8" fmla="*/ 4039394 w 4267994"/>
              <a:gd name="connsiteY8" fmla="*/ 1320800 h 3977878"/>
              <a:gd name="connsiteX9" fmla="*/ 2515394 w 4267994"/>
              <a:gd name="connsiteY9" fmla="*/ 406400 h 3977878"/>
              <a:gd name="connsiteX10" fmla="*/ 1067594 w 4267994"/>
              <a:gd name="connsiteY10" fmla="*/ 25400 h 3977878"/>
              <a:gd name="connsiteX0" fmla="*/ 1067594 w 4280694"/>
              <a:gd name="connsiteY0" fmla="*/ 25400 h 3977878"/>
              <a:gd name="connsiteX1" fmla="*/ 229394 w 4280694"/>
              <a:gd name="connsiteY1" fmla="*/ 254000 h 3977878"/>
              <a:gd name="connsiteX2" fmla="*/ 76994 w 4280694"/>
              <a:gd name="connsiteY2" fmla="*/ 1168400 h 3977878"/>
              <a:gd name="connsiteX3" fmla="*/ 457994 w 4280694"/>
              <a:gd name="connsiteY3" fmla="*/ 2159000 h 3977878"/>
              <a:gd name="connsiteX4" fmla="*/ 610393 w 4280694"/>
              <a:gd name="connsiteY4" fmla="*/ 2997201 h 3977878"/>
              <a:gd name="connsiteX5" fmla="*/ 1662906 w 4280694"/>
              <a:gd name="connsiteY5" fmla="*/ 3775870 h 3977878"/>
              <a:gd name="connsiteX6" fmla="*/ 3429794 w 4280694"/>
              <a:gd name="connsiteY6" fmla="*/ 3759200 h 3977878"/>
              <a:gd name="connsiteX7" fmla="*/ 3963194 w 4280694"/>
              <a:gd name="connsiteY7" fmla="*/ 2463800 h 3977878"/>
              <a:gd name="connsiteX8" fmla="*/ 4039394 w 4280694"/>
              <a:gd name="connsiteY8" fmla="*/ 1320800 h 3977878"/>
              <a:gd name="connsiteX9" fmla="*/ 2515394 w 4280694"/>
              <a:gd name="connsiteY9" fmla="*/ 406400 h 3977878"/>
              <a:gd name="connsiteX10" fmla="*/ 1067594 w 4280694"/>
              <a:gd name="connsiteY10" fmla="*/ 25400 h 3977878"/>
              <a:gd name="connsiteX0" fmla="*/ 1067594 w 4128294"/>
              <a:gd name="connsiteY0" fmla="*/ 25400 h 3977878"/>
              <a:gd name="connsiteX1" fmla="*/ 229394 w 4128294"/>
              <a:gd name="connsiteY1" fmla="*/ 254000 h 3977878"/>
              <a:gd name="connsiteX2" fmla="*/ 76994 w 4128294"/>
              <a:gd name="connsiteY2" fmla="*/ 1168400 h 3977878"/>
              <a:gd name="connsiteX3" fmla="*/ 457994 w 4128294"/>
              <a:gd name="connsiteY3" fmla="*/ 2159000 h 3977878"/>
              <a:gd name="connsiteX4" fmla="*/ 610393 w 4128294"/>
              <a:gd name="connsiteY4" fmla="*/ 2997201 h 3977878"/>
              <a:gd name="connsiteX5" fmla="*/ 1662906 w 4128294"/>
              <a:gd name="connsiteY5" fmla="*/ 3775870 h 3977878"/>
              <a:gd name="connsiteX6" fmla="*/ 3429794 w 4128294"/>
              <a:gd name="connsiteY6" fmla="*/ 3759200 h 3977878"/>
              <a:gd name="connsiteX7" fmla="*/ 3963194 w 4128294"/>
              <a:gd name="connsiteY7" fmla="*/ 2463800 h 3977878"/>
              <a:gd name="connsiteX8" fmla="*/ 3886994 w 4128294"/>
              <a:gd name="connsiteY8" fmla="*/ 1320800 h 3977878"/>
              <a:gd name="connsiteX9" fmla="*/ 2515394 w 4128294"/>
              <a:gd name="connsiteY9" fmla="*/ 406400 h 3977878"/>
              <a:gd name="connsiteX10" fmla="*/ 1067594 w 4128294"/>
              <a:gd name="connsiteY10" fmla="*/ 25400 h 3977878"/>
              <a:gd name="connsiteX0" fmla="*/ 1067594 w 4039394"/>
              <a:gd name="connsiteY0" fmla="*/ 25400 h 3977878"/>
              <a:gd name="connsiteX1" fmla="*/ 229394 w 4039394"/>
              <a:gd name="connsiteY1" fmla="*/ 254000 h 3977878"/>
              <a:gd name="connsiteX2" fmla="*/ 76994 w 4039394"/>
              <a:gd name="connsiteY2" fmla="*/ 1168400 h 3977878"/>
              <a:gd name="connsiteX3" fmla="*/ 457994 w 4039394"/>
              <a:gd name="connsiteY3" fmla="*/ 2159000 h 3977878"/>
              <a:gd name="connsiteX4" fmla="*/ 610393 w 4039394"/>
              <a:gd name="connsiteY4" fmla="*/ 2997201 h 3977878"/>
              <a:gd name="connsiteX5" fmla="*/ 1662906 w 4039394"/>
              <a:gd name="connsiteY5" fmla="*/ 3775870 h 3977878"/>
              <a:gd name="connsiteX6" fmla="*/ 3429794 w 4039394"/>
              <a:gd name="connsiteY6" fmla="*/ 3759200 h 3977878"/>
              <a:gd name="connsiteX7" fmla="*/ 3963194 w 4039394"/>
              <a:gd name="connsiteY7" fmla="*/ 2463800 h 3977878"/>
              <a:gd name="connsiteX8" fmla="*/ 3886994 w 4039394"/>
              <a:gd name="connsiteY8" fmla="*/ 1320800 h 3977878"/>
              <a:gd name="connsiteX9" fmla="*/ 2515394 w 4039394"/>
              <a:gd name="connsiteY9" fmla="*/ 406400 h 3977878"/>
              <a:gd name="connsiteX10" fmla="*/ 1067594 w 4039394"/>
              <a:gd name="connsiteY10" fmla="*/ 25400 h 3977878"/>
              <a:gd name="connsiteX0" fmla="*/ 1067594 w 3963194"/>
              <a:gd name="connsiteY0" fmla="*/ 25400 h 3977878"/>
              <a:gd name="connsiteX1" fmla="*/ 229394 w 3963194"/>
              <a:gd name="connsiteY1" fmla="*/ 254000 h 3977878"/>
              <a:gd name="connsiteX2" fmla="*/ 76994 w 3963194"/>
              <a:gd name="connsiteY2" fmla="*/ 1168400 h 3977878"/>
              <a:gd name="connsiteX3" fmla="*/ 457994 w 3963194"/>
              <a:gd name="connsiteY3" fmla="*/ 2159000 h 3977878"/>
              <a:gd name="connsiteX4" fmla="*/ 610393 w 3963194"/>
              <a:gd name="connsiteY4" fmla="*/ 2997201 h 3977878"/>
              <a:gd name="connsiteX5" fmla="*/ 1662906 w 3963194"/>
              <a:gd name="connsiteY5" fmla="*/ 3775870 h 3977878"/>
              <a:gd name="connsiteX6" fmla="*/ 3429794 w 3963194"/>
              <a:gd name="connsiteY6" fmla="*/ 3759200 h 3977878"/>
              <a:gd name="connsiteX7" fmla="*/ 3886994 w 3963194"/>
              <a:gd name="connsiteY7" fmla="*/ 2463800 h 3977878"/>
              <a:gd name="connsiteX8" fmla="*/ 3886994 w 3963194"/>
              <a:gd name="connsiteY8" fmla="*/ 1320800 h 3977878"/>
              <a:gd name="connsiteX9" fmla="*/ 2515394 w 3963194"/>
              <a:gd name="connsiteY9" fmla="*/ 406400 h 3977878"/>
              <a:gd name="connsiteX10" fmla="*/ 1067594 w 3963194"/>
              <a:gd name="connsiteY10" fmla="*/ 25400 h 3977878"/>
              <a:gd name="connsiteX0" fmla="*/ 1067594 w 3950494"/>
              <a:gd name="connsiteY0" fmla="*/ 25400 h 3977878"/>
              <a:gd name="connsiteX1" fmla="*/ 229394 w 3950494"/>
              <a:gd name="connsiteY1" fmla="*/ 254000 h 3977878"/>
              <a:gd name="connsiteX2" fmla="*/ 76994 w 3950494"/>
              <a:gd name="connsiteY2" fmla="*/ 1168400 h 3977878"/>
              <a:gd name="connsiteX3" fmla="*/ 457994 w 3950494"/>
              <a:gd name="connsiteY3" fmla="*/ 2159000 h 3977878"/>
              <a:gd name="connsiteX4" fmla="*/ 610393 w 3950494"/>
              <a:gd name="connsiteY4" fmla="*/ 2997201 h 3977878"/>
              <a:gd name="connsiteX5" fmla="*/ 1662906 w 3950494"/>
              <a:gd name="connsiteY5" fmla="*/ 3775870 h 3977878"/>
              <a:gd name="connsiteX6" fmla="*/ 3429794 w 3950494"/>
              <a:gd name="connsiteY6" fmla="*/ 3759200 h 3977878"/>
              <a:gd name="connsiteX7" fmla="*/ 3886994 w 3950494"/>
              <a:gd name="connsiteY7" fmla="*/ 2463800 h 3977878"/>
              <a:gd name="connsiteX8" fmla="*/ 3810794 w 3950494"/>
              <a:gd name="connsiteY8" fmla="*/ 1320800 h 3977878"/>
              <a:gd name="connsiteX9" fmla="*/ 2515394 w 3950494"/>
              <a:gd name="connsiteY9" fmla="*/ 406400 h 3977878"/>
              <a:gd name="connsiteX10" fmla="*/ 1067594 w 3950494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006850"/>
              <a:gd name="connsiteY0" fmla="*/ 25400 h 3977878"/>
              <a:gd name="connsiteX1" fmla="*/ 209550 w 4006850"/>
              <a:gd name="connsiteY1" fmla="*/ 254000 h 3977878"/>
              <a:gd name="connsiteX2" fmla="*/ 133350 w 4006850"/>
              <a:gd name="connsiteY2" fmla="*/ 1168400 h 3977878"/>
              <a:gd name="connsiteX3" fmla="*/ 514350 w 4006850"/>
              <a:gd name="connsiteY3" fmla="*/ 2159000 h 3977878"/>
              <a:gd name="connsiteX4" fmla="*/ 666749 w 4006850"/>
              <a:gd name="connsiteY4" fmla="*/ 2997201 h 3977878"/>
              <a:gd name="connsiteX5" fmla="*/ 1719262 w 4006850"/>
              <a:gd name="connsiteY5" fmla="*/ 3775870 h 3977878"/>
              <a:gd name="connsiteX6" fmla="*/ 3486150 w 4006850"/>
              <a:gd name="connsiteY6" fmla="*/ 3759200 h 3977878"/>
              <a:gd name="connsiteX7" fmla="*/ 3943350 w 4006850"/>
              <a:gd name="connsiteY7" fmla="*/ 2463800 h 3977878"/>
              <a:gd name="connsiteX8" fmla="*/ 3867150 w 4006850"/>
              <a:gd name="connsiteY8" fmla="*/ 1320800 h 3977878"/>
              <a:gd name="connsiteX9" fmla="*/ 2571750 w 4006850"/>
              <a:gd name="connsiteY9" fmla="*/ 406400 h 3977878"/>
              <a:gd name="connsiteX10" fmla="*/ 1123950 w 4006850"/>
              <a:gd name="connsiteY10" fmla="*/ 25400 h 3977878"/>
              <a:gd name="connsiteX0" fmla="*/ 1123950 w 4170795"/>
              <a:gd name="connsiteY0" fmla="*/ 148937 h 4101415"/>
              <a:gd name="connsiteX1" fmla="*/ 209550 w 4170795"/>
              <a:gd name="connsiteY1" fmla="*/ 377537 h 4101415"/>
              <a:gd name="connsiteX2" fmla="*/ 133350 w 4170795"/>
              <a:gd name="connsiteY2" fmla="*/ 1291937 h 4101415"/>
              <a:gd name="connsiteX3" fmla="*/ 514350 w 4170795"/>
              <a:gd name="connsiteY3" fmla="*/ 2282537 h 4101415"/>
              <a:gd name="connsiteX4" fmla="*/ 666749 w 4170795"/>
              <a:gd name="connsiteY4" fmla="*/ 3120738 h 4101415"/>
              <a:gd name="connsiteX5" fmla="*/ 1719262 w 4170795"/>
              <a:gd name="connsiteY5" fmla="*/ 3899407 h 4101415"/>
              <a:gd name="connsiteX6" fmla="*/ 3486150 w 4170795"/>
              <a:gd name="connsiteY6" fmla="*/ 3882737 h 4101415"/>
              <a:gd name="connsiteX7" fmla="*/ 3943350 w 4170795"/>
              <a:gd name="connsiteY7" fmla="*/ 2587337 h 4101415"/>
              <a:gd name="connsiteX8" fmla="*/ 4095750 w 4170795"/>
              <a:gd name="connsiteY8" fmla="*/ 529937 h 4101415"/>
              <a:gd name="connsiteX9" fmla="*/ 2571750 w 4170795"/>
              <a:gd name="connsiteY9" fmla="*/ 529937 h 4101415"/>
              <a:gd name="connsiteX10" fmla="*/ 1123950 w 4170795"/>
              <a:gd name="connsiteY10" fmla="*/ 148937 h 4101415"/>
              <a:gd name="connsiteX0" fmla="*/ 1123950 w 4170795"/>
              <a:gd name="connsiteY0" fmla="*/ 148937 h 4101415"/>
              <a:gd name="connsiteX1" fmla="*/ 209550 w 4170795"/>
              <a:gd name="connsiteY1" fmla="*/ 377537 h 4101415"/>
              <a:gd name="connsiteX2" fmla="*/ 133350 w 4170795"/>
              <a:gd name="connsiteY2" fmla="*/ 1291937 h 4101415"/>
              <a:gd name="connsiteX3" fmla="*/ 514350 w 4170795"/>
              <a:gd name="connsiteY3" fmla="*/ 2282537 h 4101415"/>
              <a:gd name="connsiteX4" fmla="*/ 666749 w 4170795"/>
              <a:gd name="connsiteY4" fmla="*/ 3120738 h 4101415"/>
              <a:gd name="connsiteX5" fmla="*/ 1719262 w 4170795"/>
              <a:gd name="connsiteY5" fmla="*/ 3899407 h 4101415"/>
              <a:gd name="connsiteX6" fmla="*/ 3486150 w 4170795"/>
              <a:gd name="connsiteY6" fmla="*/ 3882737 h 4101415"/>
              <a:gd name="connsiteX7" fmla="*/ 3943350 w 4170795"/>
              <a:gd name="connsiteY7" fmla="*/ 2587337 h 4101415"/>
              <a:gd name="connsiteX8" fmla="*/ 4095750 w 4170795"/>
              <a:gd name="connsiteY8" fmla="*/ 529937 h 4101415"/>
              <a:gd name="connsiteX9" fmla="*/ 2571750 w 4170795"/>
              <a:gd name="connsiteY9" fmla="*/ 377538 h 4101415"/>
              <a:gd name="connsiteX10" fmla="*/ 1123950 w 4170795"/>
              <a:gd name="connsiteY10" fmla="*/ 148937 h 4101415"/>
              <a:gd name="connsiteX0" fmla="*/ 1123950 w 4170795"/>
              <a:gd name="connsiteY0" fmla="*/ 148937 h 4101415"/>
              <a:gd name="connsiteX1" fmla="*/ 209550 w 4170795"/>
              <a:gd name="connsiteY1" fmla="*/ 377537 h 4101415"/>
              <a:gd name="connsiteX2" fmla="*/ 133350 w 4170795"/>
              <a:gd name="connsiteY2" fmla="*/ 1291937 h 4101415"/>
              <a:gd name="connsiteX3" fmla="*/ 514350 w 4170795"/>
              <a:gd name="connsiteY3" fmla="*/ 2282537 h 4101415"/>
              <a:gd name="connsiteX4" fmla="*/ 666749 w 4170795"/>
              <a:gd name="connsiteY4" fmla="*/ 3120738 h 4101415"/>
              <a:gd name="connsiteX5" fmla="*/ 1719262 w 4170795"/>
              <a:gd name="connsiteY5" fmla="*/ 3899407 h 4101415"/>
              <a:gd name="connsiteX6" fmla="*/ 3486150 w 4170795"/>
              <a:gd name="connsiteY6" fmla="*/ 3882737 h 4101415"/>
              <a:gd name="connsiteX7" fmla="*/ 3943350 w 4170795"/>
              <a:gd name="connsiteY7" fmla="*/ 2587337 h 4101415"/>
              <a:gd name="connsiteX8" fmla="*/ 4095750 w 4170795"/>
              <a:gd name="connsiteY8" fmla="*/ 529937 h 4101415"/>
              <a:gd name="connsiteX9" fmla="*/ 2571750 w 4170795"/>
              <a:gd name="connsiteY9" fmla="*/ 377538 h 4101415"/>
              <a:gd name="connsiteX10" fmla="*/ 1123950 w 4170795"/>
              <a:gd name="connsiteY10" fmla="*/ 148937 h 4101415"/>
              <a:gd name="connsiteX0" fmla="*/ 1123950 w 4170795"/>
              <a:gd name="connsiteY0" fmla="*/ 148937 h 4101415"/>
              <a:gd name="connsiteX1" fmla="*/ 209550 w 4170795"/>
              <a:gd name="connsiteY1" fmla="*/ 377537 h 4101415"/>
              <a:gd name="connsiteX2" fmla="*/ 133350 w 4170795"/>
              <a:gd name="connsiteY2" fmla="*/ 1291937 h 4101415"/>
              <a:gd name="connsiteX3" fmla="*/ 514350 w 4170795"/>
              <a:gd name="connsiteY3" fmla="*/ 2282537 h 4101415"/>
              <a:gd name="connsiteX4" fmla="*/ 666749 w 4170795"/>
              <a:gd name="connsiteY4" fmla="*/ 3120738 h 4101415"/>
              <a:gd name="connsiteX5" fmla="*/ 1719262 w 4170795"/>
              <a:gd name="connsiteY5" fmla="*/ 3899407 h 4101415"/>
              <a:gd name="connsiteX6" fmla="*/ 3486150 w 4170795"/>
              <a:gd name="connsiteY6" fmla="*/ 3882737 h 4101415"/>
              <a:gd name="connsiteX7" fmla="*/ 3943350 w 4170795"/>
              <a:gd name="connsiteY7" fmla="*/ 2587337 h 4101415"/>
              <a:gd name="connsiteX8" fmla="*/ 4095750 w 4170795"/>
              <a:gd name="connsiteY8" fmla="*/ 529937 h 4101415"/>
              <a:gd name="connsiteX9" fmla="*/ 2571750 w 4170795"/>
              <a:gd name="connsiteY9" fmla="*/ 377538 h 4101415"/>
              <a:gd name="connsiteX10" fmla="*/ 1123950 w 4170795"/>
              <a:gd name="connsiteY10" fmla="*/ 148937 h 4101415"/>
              <a:gd name="connsiteX0" fmla="*/ 1123950 w 4170795"/>
              <a:gd name="connsiteY0" fmla="*/ 176646 h 4129124"/>
              <a:gd name="connsiteX1" fmla="*/ 209550 w 4170795"/>
              <a:gd name="connsiteY1" fmla="*/ 405246 h 4129124"/>
              <a:gd name="connsiteX2" fmla="*/ 133350 w 4170795"/>
              <a:gd name="connsiteY2" fmla="*/ 1319646 h 4129124"/>
              <a:gd name="connsiteX3" fmla="*/ 514350 w 4170795"/>
              <a:gd name="connsiteY3" fmla="*/ 2310246 h 4129124"/>
              <a:gd name="connsiteX4" fmla="*/ 666749 w 4170795"/>
              <a:gd name="connsiteY4" fmla="*/ 3148447 h 4129124"/>
              <a:gd name="connsiteX5" fmla="*/ 1719262 w 4170795"/>
              <a:gd name="connsiteY5" fmla="*/ 3927116 h 4129124"/>
              <a:gd name="connsiteX6" fmla="*/ 3486150 w 4170795"/>
              <a:gd name="connsiteY6" fmla="*/ 3910446 h 4129124"/>
              <a:gd name="connsiteX7" fmla="*/ 3943350 w 4170795"/>
              <a:gd name="connsiteY7" fmla="*/ 2615046 h 4129124"/>
              <a:gd name="connsiteX8" fmla="*/ 4095750 w 4170795"/>
              <a:gd name="connsiteY8" fmla="*/ 557646 h 4129124"/>
              <a:gd name="connsiteX9" fmla="*/ 2571750 w 4170795"/>
              <a:gd name="connsiteY9" fmla="*/ 405247 h 4129124"/>
              <a:gd name="connsiteX10" fmla="*/ 1123950 w 4170795"/>
              <a:gd name="connsiteY10" fmla="*/ 176646 h 4129124"/>
              <a:gd name="connsiteX0" fmla="*/ 1123950 w 4197350"/>
              <a:gd name="connsiteY0" fmla="*/ 176646 h 4129124"/>
              <a:gd name="connsiteX1" fmla="*/ 209550 w 4197350"/>
              <a:gd name="connsiteY1" fmla="*/ 405246 h 4129124"/>
              <a:gd name="connsiteX2" fmla="*/ 133350 w 4197350"/>
              <a:gd name="connsiteY2" fmla="*/ 1319646 h 4129124"/>
              <a:gd name="connsiteX3" fmla="*/ 514350 w 4197350"/>
              <a:gd name="connsiteY3" fmla="*/ 2310246 h 4129124"/>
              <a:gd name="connsiteX4" fmla="*/ 666749 w 4197350"/>
              <a:gd name="connsiteY4" fmla="*/ 3148447 h 4129124"/>
              <a:gd name="connsiteX5" fmla="*/ 1719262 w 4197350"/>
              <a:gd name="connsiteY5" fmla="*/ 3927116 h 4129124"/>
              <a:gd name="connsiteX6" fmla="*/ 3486150 w 4197350"/>
              <a:gd name="connsiteY6" fmla="*/ 3910446 h 4129124"/>
              <a:gd name="connsiteX7" fmla="*/ 4095750 w 4197350"/>
              <a:gd name="connsiteY7" fmla="*/ 2615047 h 4129124"/>
              <a:gd name="connsiteX8" fmla="*/ 4095750 w 4197350"/>
              <a:gd name="connsiteY8" fmla="*/ 557646 h 4129124"/>
              <a:gd name="connsiteX9" fmla="*/ 2571750 w 4197350"/>
              <a:gd name="connsiteY9" fmla="*/ 405247 h 4129124"/>
              <a:gd name="connsiteX10" fmla="*/ 1123950 w 4197350"/>
              <a:gd name="connsiteY10" fmla="*/ 176646 h 4129124"/>
              <a:gd name="connsiteX0" fmla="*/ 1123950 w 4273549"/>
              <a:gd name="connsiteY0" fmla="*/ 176646 h 4129124"/>
              <a:gd name="connsiteX1" fmla="*/ 209550 w 4273549"/>
              <a:gd name="connsiteY1" fmla="*/ 405246 h 4129124"/>
              <a:gd name="connsiteX2" fmla="*/ 133350 w 4273549"/>
              <a:gd name="connsiteY2" fmla="*/ 1319646 h 4129124"/>
              <a:gd name="connsiteX3" fmla="*/ 514350 w 4273549"/>
              <a:gd name="connsiteY3" fmla="*/ 2310246 h 4129124"/>
              <a:gd name="connsiteX4" fmla="*/ 666749 w 4273549"/>
              <a:gd name="connsiteY4" fmla="*/ 3148447 h 4129124"/>
              <a:gd name="connsiteX5" fmla="*/ 1719262 w 4273549"/>
              <a:gd name="connsiteY5" fmla="*/ 3927116 h 4129124"/>
              <a:gd name="connsiteX6" fmla="*/ 3486150 w 4273549"/>
              <a:gd name="connsiteY6" fmla="*/ 3910446 h 4129124"/>
              <a:gd name="connsiteX7" fmla="*/ 4171949 w 4273549"/>
              <a:gd name="connsiteY7" fmla="*/ 2615047 h 4129124"/>
              <a:gd name="connsiteX8" fmla="*/ 4095750 w 4273549"/>
              <a:gd name="connsiteY8" fmla="*/ 557646 h 4129124"/>
              <a:gd name="connsiteX9" fmla="*/ 2571750 w 4273549"/>
              <a:gd name="connsiteY9" fmla="*/ 405247 h 4129124"/>
              <a:gd name="connsiteX10" fmla="*/ 1123950 w 4273549"/>
              <a:gd name="connsiteY10" fmla="*/ 176646 h 4129124"/>
              <a:gd name="connsiteX0" fmla="*/ 1123950 w 4273549"/>
              <a:gd name="connsiteY0" fmla="*/ 176646 h 4129124"/>
              <a:gd name="connsiteX1" fmla="*/ 209550 w 4273549"/>
              <a:gd name="connsiteY1" fmla="*/ 405246 h 4129124"/>
              <a:gd name="connsiteX2" fmla="*/ 590549 w 4273549"/>
              <a:gd name="connsiteY2" fmla="*/ 1319647 h 4129124"/>
              <a:gd name="connsiteX3" fmla="*/ 514350 w 4273549"/>
              <a:gd name="connsiteY3" fmla="*/ 2310246 h 4129124"/>
              <a:gd name="connsiteX4" fmla="*/ 666749 w 4273549"/>
              <a:gd name="connsiteY4" fmla="*/ 3148447 h 4129124"/>
              <a:gd name="connsiteX5" fmla="*/ 1719262 w 4273549"/>
              <a:gd name="connsiteY5" fmla="*/ 3927116 h 4129124"/>
              <a:gd name="connsiteX6" fmla="*/ 3486150 w 4273549"/>
              <a:gd name="connsiteY6" fmla="*/ 3910446 h 4129124"/>
              <a:gd name="connsiteX7" fmla="*/ 4171949 w 4273549"/>
              <a:gd name="connsiteY7" fmla="*/ 2615047 h 4129124"/>
              <a:gd name="connsiteX8" fmla="*/ 4095750 w 4273549"/>
              <a:gd name="connsiteY8" fmla="*/ 557646 h 4129124"/>
              <a:gd name="connsiteX9" fmla="*/ 2571750 w 4273549"/>
              <a:gd name="connsiteY9" fmla="*/ 405247 h 4129124"/>
              <a:gd name="connsiteX10" fmla="*/ 1123950 w 4273549"/>
              <a:gd name="connsiteY10" fmla="*/ 176646 h 4129124"/>
              <a:gd name="connsiteX0" fmla="*/ 730249 w 3879848"/>
              <a:gd name="connsiteY0" fmla="*/ 176646 h 4129124"/>
              <a:gd name="connsiteX1" fmla="*/ 425448 w 3879848"/>
              <a:gd name="connsiteY1" fmla="*/ 3290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730249 w 3879848"/>
              <a:gd name="connsiteY10" fmla="*/ 176646 h 4129124"/>
              <a:gd name="connsiteX0" fmla="*/ 730249 w 3879848"/>
              <a:gd name="connsiteY0" fmla="*/ 176646 h 4129124"/>
              <a:gd name="connsiteX1" fmla="*/ 425448 w 3879848"/>
              <a:gd name="connsiteY1" fmla="*/ 3290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730249 w 3879848"/>
              <a:gd name="connsiteY10" fmla="*/ 176646 h 4129124"/>
              <a:gd name="connsiteX0" fmla="*/ 1111247 w 3879848"/>
              <a:gd name="connsiteY0" fmla="*/ 405247 h 4129124"/>
              <a:gd name="connsiteX1" fmla="*/ 425448 w 3879848"/>
              <a:gd name="connsiteY1" fmla="*/ 3290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05247 h 4129124"/>
              <a:gd name="connsiteX0" fmla="*/ 1111247 w 3879848"/>
              <a:gd name="connsiteY0" fmla="*/ 4052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05247 h 4129124"/>
              <a:gd name="connsiteX0" fmla="*/ 1111247 w 3879848"/>
              <a:gd name="connsiteY0" fmla="*/ 4052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052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814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814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78049 w 3879848"/>
              <a:gd name="connsiteY9" fmla="*/ 405247 h 4129124"/>
              <a:gd name="connsiteX10" fmla="*/ 1111247 w 3879848"/>
              <a:gd name="connsiteY10" fmla="*/ 4814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27248 w 3879848"/>
              <a:gd name="connsiteY9" fmla="*/ 786247 h 4129124"/>
              <a:gd name="connsiteX10" fmla="*/ 1111247 w 3879848"/>
              <a:gd name="connsiteY10" fmla="*/ 4814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27248 w 3879848"/>
              <a:gd name="connsiteY9" fmla="*/ 786247 h 4129124"/>
              <a:gd name="connsiteX10" fmla="*/ 1579993 w 3879848"/>
              <a:gd name="connsiteY10" fmla="*/ 640774 h 4129124"/>
              <a:gd name="connsiteX11" fmla="*/ 1111247 w 3879848"/>
              <a:gd name="connsiteY11" fmla="*/ 481447 h 4129124"/>
              <a:gd name="connsiteX0" fmla="*/ 1111247 w 3879848"/>
              <a:gd name="connsiteY0" fmla="*/ 481447 h 4129124"/>
              <a:gd name="connsiteX1" fmla="*/ 501647 w 3879848"/>
              <a:gd name="connsiteY1" fmla="*/ 481447 h 4129124"/>
              <a:gd name="connsiteX2" fmla="*/ 196848 w 3879848"/>
              <a:gd name="connsiteY2" fmla="*/ 1319647 h 4129124"/>
              <a:gd name="connsiteX3" fmla="*/ 120649 w 3879848"/>
              <a:gd name="connsiteY3" fmla="*/ 2310246 h 4129124"/>
              <a:gd name="connsiteX4" fmla="*/ 273048 w 3879848"/>
              <a:gd name="connsiteY4" fmla="*/ 3148447 h 4129124"/>
              <a:gd name="connsiteX5" fmla="*/ 1325561 w 3879848"/>
              <a:gd name="connsiteY5" fmla="*/ 3927116 h 4129124"/>
              <a:gd name="connsiteX6" fmla="*/ 3092449 w 3879848"/>
              <a:gd name="connsiteY6" fmla="*/ 3910446 h 4129124"/>
              <a:gd name="connsiteX7" fmla="*/ 3778248 w 3879848"/>
              <a:gd name="connsiteY7" fmla="*/ 2615047 h 4129124"/>
              <a:gd name="connsiteX8" fmla="*/ 3702049 w 3879848"/>
              <a:gd name="connsiteY8" fmla="*/ 557646 h 4129124"/>
              <a:gd name="connsiteX9" fmla="*/ 2127248 w 3879848"/>
              <a:gd name="connsiteY9" fmla="*/ 786247 h 4129124"/>
              <a:gd name="connsiteX10" fmla="*/ 1898648 w 3879848"/>
              <a:gd name="connsiteY10" fmla="*/ 481447 h 4129124"/>
              <a:gd name="connsiteX11" fmla="*/ 1111247 w 3879848"/>
              <a:gd name="connsiteY11" fmla="*/ 481447 h 4129124"/>
              <a:gd name="connsiteX0" fmla="*/ 1111247 w 3884081"/>
              <a:gd name="connsiteY0" fmla="*/ 24246 h 3671923"/>
              <a:gd name="connsiteX1" fmla="*/ 501647 w 3884081"/>
              <a:gd name="connsiteY1" fmla="*/ 24246 h 3671923"/>
              <a:gd name="connsiteX2" fmla="*/ 196848 w 3884081"/>
              <a:gd name="connsiteY2" fmla="*/ 862446 h 3671923"/>
              <a:gd name="connsiteX3" fmla="*/ 120649 w 3884081"/>
              <a:gd name="connsiteY3" fmla="*/ 1853045 h 3671923"/>
              <a:gd name="connsiteX4" fmla="*/ 273048 w 3884081"/>
              <a:gd name="connsiteY4" fmla="*/ 2691246 h 3671923"/>
              <a:gd name="connsiteX5" fmla="*/ 1325561 w 3884081"/>
              <a:gd name="connsiteY5" fmla="*/ 3469915 h 3671923"/>
              <a:gd name="connsiteX6" fmla="*/ 3092449 w 3884081"/>
              <a:gd name="connsiteY6" fmla="*/ 3453245 h 3671923"/>
              <a:gd name="connsiteX7" fmla="*/ 3778248 w 3884081"/>
              <a:gd name="connsiteY7" fmla="*/ 2157846 h 3671923"/>
              <a:gd name="connsiteX8" fmla="*/ 3727448 w 3884081"/>
              <a:gd name="connsiteY8" fmla="*/ 557646 h 3671923"/>
              <a:gd name="connsiteX9" fmla="*/ 2127248 w 3884081"/>
              <a:gd name="connsiteY9" fmla="*/ 329046 h 3671923"/>
              <a:gd name="connsiteX10" fmla="*/ 1898648 w 3884081"/>
              <a:gd name="connsiteY10" fmla="*/ 24246 h 3671923"/>
              <a:gd name="connsiteX11" fmla="*/ 1111247 w 3884081"/>
              <a:gd name="connsiteY11" fmla="*/ 24246 h 3671923"/>
              <a:gd name="connsiteX0" fmla="*/ 1111247 w 3884081"/>
              <a:gd name="connsiteY0" fmla="*/ 0 h 3647677"/>
              <a:gd name="connsiteX1" fmla="*/ 501647 w 3884081"/>
              <a:gd name="connsiteY1" fmla="*/ 0 h 3647677"/>
              <a:gd name="connsiteX2" fmla="*/ 196848 w 3884081"/>
              <a:gd name="connsiteY2" fmla="*/ 838200 h 3647677"/>
              <a:gd name="connsiteX3" fmla="*/ 120649 w 3884081"/>
              <a:gd name="connsiteY3" fmla="*/ 1828799 h 3647677"/>
              <a:gd name="connsiteX4" fmla="*/ 273048 w 3884081"/>
              <a:gd name="connsiteY4" fmla="*/ 2667000 h 3647677"/>
              <a:gd name="connsiteX5" fmla="*/ 1325561 w 3884081"/>
              <a:gd name="connsiteY5" fmla="*/ 3445669 h 3647677"/>
              <a:gd name="connsiteX6" fmla="*/ 3092449 w 3884081"/>
              <a:gd name="connsiteY6" fmla="*/ 3428999 h 3647677"/>
              <a:gd name="connsiteX7" fmla="*/ 3778248 w 3884081"/>
              <a:gd name="connsiteY7" fmla="*/ 2133600 h 3647677"/>
              <a:gd name="connsiteX8" fmla="*/ 3727448 w 3884081"/>
              <a:gd name="connsiteY8" fmla="*/ 533400 h 3647677"/>
              <a:gd name="connsiteX9" fmla="*/ 2127248 w 3884081"/>
              <a:gd name="connsiteY9" fmla="*/ 304800 h 3647677"/>
              <a:gd name="connsiteX10" fmla="*/ 1898648 w 3884081"/>
              <a:gd name="connsiteY10" fmla="*/ 0 h 3647677"/>
              <a:gd name="connsiteX11" fmla="*/ 1111247 w 3884081"/>
              <a:gd name="connsiteY11" fmla="*/ 0 h 3647677"/>
              <a:gd name="connsiteX0" fmla="*/ 1111247 w 3884081"/>
              <a:gd name="connsiteY0" fmla="*/ 0 h 3647677"/>
              <a:gd name="connsiteX1" fmla="*/ 501647 w 3884081"/>
              <a:gd name="connsiteY1" fmla="*/ 0 h 3647677"/>
              <a:gd name="connsiteX2" fmla="*/ 196848 w 3884081"/>
              <a:gd name="connsiteY2" fmla="*/ 838200 h 3647677"/>
              <a:gd name="connsiteX3" fmla="*/ 120649 w 3884081"/>
              <a:gd name="connsiteY3" fmla="*/ 1828799 h 3647677"/>
              <a:gd name="connsiteX4" fmla="*/ 273048 w 3884081"/>
              <a:gd name="connsiteY4" fmla="*/ 2667000 h 3647677"/>
              <a:gd name="connsiteX5" fmla="*/ 1325561 w 3884081"/>
              <a:gd name="connsiteY5" fmla="*/ 3445669 h 3647677"/>
              <a:gd name="connsiteX6" fmla="*/ 3092449 w 3884081"/>
              <a:gd name="connsiteY6" fmla="*/ 3428999 h 3647677"/>
              <a:gd name="connsiteX7" fmla="*/ 3778248 w 3884081"/>
              <a:gd name="connsiteY7" fmla="*/ 2133600 h 3647677"/>
              <a:gd name="connsiteX8" fmla="*/ 3727448 w 3884081"/>
              <a:gd name="connsiteY8" fmla="*/ 533400 h 3647677"/>
              <a:gd name="connsiteX9" fmla="*/ 2127248 w 3884081"/>
              <a:gd name="connsiteY9" fmla="*/ 304800 h 3647677"/>
              <a:gd name="connsiteX10" fmla="*/ 1898648 w 3884081"/>
              <a:gd name="connsiteY10" fmla="*/ 0 h 3647677"/>
              <a:gd name="connsiteX11" fmla="*/ 1111247 w 3884081"/>
              <a:gd name="connsiteY11" fmla="*/ 0 h 3647677"/>
              <a:gd name="connsiteX0" fmla="*/ 1111247 w 3884081"/>
              <a:gd name="connsiteY0" fmla="*/ 0 h 3647677"/>
              <a:gd name="connsiteX1" fmla="*/ 501647 w 3884081"/>
              <a:gd name="connsiteY1" fmla="*/ 0 h 3647677"/>
              <a:gd name="connsiteX2" fmla="*/ 146048 w 3884081"/>
              <a:gd name="connsiteY2" fmla="*/ 838200 h 3647677"/>
              <a:gd name="connsiteX3" fmla="*/ 120649 w 3884081"/>
              <a:gd name="connsiteY3" fmla="*/ 1828799 h 3647677"/>
              <a:gd name="connsiteX4" fmla="*/ 273048 w 3884081"/>
              <a:gd name="connsiteY4" fmla="*/ 2667000 h 3647677"/>
              <a:gd name="connsiteX5" fmla="*/ 1325561 w 3884081"/>
              <a:gd name="connsiteY5" fmla="*/ 3445669 h 3647677"/>
              <a:gd name="connsiteX6" fmla="*/ 3092449 w 3884081"/>
              <a:gd name="connsiteY6" fmla="*/ 3428999 h 3647677"/>
              <a:gd name="connsiteX7" fmla="*/ 3778248 w 3884081"/>
              <a:gd name="connsiteY7" fmla="*/ 2133600 h 3647677"/>
              <a:gd name="connsiteX8" fmla="*/ 3727448 w 3884081"/>
              <a:gd name="connsiteY8" fmla="*/ 533400 h 3647677"/>
              <a:gd name="connsiteX9" fmla="*/ 2127248 w 3884081"/>
              <a:gd name="connsiteY9" fmla="*/ 304800 h 3647677"/>
              <a:gd name="connsiteX10" fmla="*/ 1898648 w 3884081"/>
              <a:gd name="connsiteY10" fmla="*/ 0 h 3647677"/>
              <a:gd name="connsiteX11" fmla="*/ 1111247 w 3884081"/>
              <a:gd name="connsiteY11" fmla="*/ 0 h 3647677"/>
              <a:gd name="connsiteX0" fmla="*/ 1111247 w 3884081"/>
              <a:gd name="connsiteY0" fmla="*/ 39976 h 3687653"/>
              <a:gd name="connsiteX1" fmla="*/ 501647 w 3884081"/>
              <a:gd name="connsiteY1" fmla="*/ 39976 h 3687653"/>
              <a:gd name="connsiteX2" fmla="*/ 146048 w 3884081"/>
              <a:gd name="connsiteY2" fmla="*/ 878176 h 3687653"/>
              <a:gd name="connsiteX3" fmla="*/ 120649 w 3884081"/>
              <a:gd name="connsiteY3" fmla="*/ 1868775 h 3687653"/>
              <a:gd name="connsiteX4" fmla="*/ 273048 w 3884081"/>
              <a:gd name="connsiteY4" fmla="*/ 2706976 h 3687653"/>
              <a:gd name="connsiteX5" fmla="*/ 1325561 w 3884081"/>
              <a:gd name="connsiteY5" fmla="*/ 3485645 h 3687653"/>
              <a:gd name="connsiteX6" fmla="*/ 3092449 w 3884081"/>
              <a:gd name="connsiteY6" fmla="*/ 3468975 h 3687653"/>
              <a:gd name="connsiteX7" fmla="*/ 3778248 w 3884081"/>
              <a:gd name="connsiteY7" fmla="*/ 2173576 h 3687653"/>
              <a:gd name="connsiteX8" fmla="*/ 3727448 w 3884081"/>
              <a:gd name="connsiteY8" fmla="*/ 573376 h 3687653"/>
              <a:gd name="connsiteX9" fmla="*/ 2127248 w 3884081"/>
              <a:gd name="connsiteY9" fmla="*/ 344776 h 3687653"/>
              <a:gd name="connsiteX10" fmla="*/ 1898648 w 3884081"/>
              <a:gd name="connsiteY10" fmla="*/ 39976 h 3687653"/>
              <a:gd name="connsiteX11" fmla="*/ 1111247 w 3884081"/>
              <a:gd name="connsiteY11" fmla="*/ 39976 h 368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4081" h="3687653">
                <a:moveTo>
                  <a:pt x="1111247" y="39976"/>
                </a:moveTo>
                <a:cubicBezTo>
                  <a:pt x="831847" y="52676"/>
                  <a:pt x="764883" y="69994"/>
                  <a:pt x="501647" y="39976"/>
                </a:cubicBezTo>
                <a:cubicBezTo>
                  <a:pt x="21933" y="0"/>
                  <a:pt x="179890" y="494940"/>
                  <a:pt x="146048" y="878176"/>
                </a:cubicBezTo>
                <a:cubicBezTo>
                  <a:pt x="110257" y="1174894"/>
                  <a:pt x="155574" y="1440150"/>
                  <a:pt x="120649" y="1868775"/>
                </a:cubicBezTo>
                <a:cubicBezTo>
                  <a:pt x="0" y="2316451"/>
                  <a:pt x="46829" y="2437498"/>
                  <a:pt x="273048" y="2706976"/>
                </a:cubicBezTo>
                <a:cubicBezTo>
                  <a:pt x="424655" y="2979630"/>
                  <a:pt x="855661" y="3358645"/>
                  <a:pt x="1325561" y="3485645"/>
                </a:cubicBezTo>
                <a:cubicBezTo>
                  <a:pt x="1795461" y="3612645"/>
                  <a:pt x="2683668" y="3687653"/>
                  <a:pt x="3092449" y="3468975"/>
                </a:cubicBezTo>
                <a:cubicBezTo>
                  <a:pt x="3501230" y="3250297"/>
                  <a:pt x="3672415" y="2656176"/>
                  <a:pt x="3778248" y="2173576"/>
                </a:cubicBezTo>
                <a:cubicBezTo>
                  <a:pt x="3884081" y="1690976"/>
                  <a:pt x="3802493" y="964767"/>
                  <a:pt x="3727448" y="573376"/>
                </a:cubicBezTo>
                <a:cubicBezTo>
                  <a:pt x="3652402" y="154275"/>
                  <a:pt x="2771485" y="352858"/>
                  <a:pt x="2127248" y="344776"/>
                </a:cubicBezTo>
                <a:lnTo>
                  <a:pt x="1898648" y="39976"/>
                </a:lnTo>
                <a:lnTo>
                  <a:pt x="1111247" y="39976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143000"/>
            <a:ext cx="1752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Atmospheric Rivers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(fall and winter)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19800" y="4800600"/>
            <a:ext cx="1676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Southwest Monsoon (summer &amp; fall)</a:t>
            </a:r>
          </a:p>
        </p:txBody>
      </p:sp>
      <p:sp>
        <p:nvSpPr>
          <p:cNvPr id="17" name="Freeform 16"/>
          <p:cNvSpPr/>
          <p:nvPr/>
        </p:nvSpPr>
        <p:spPr>
          <a:xfrm>
            <a:off x="4971472" y="651164"/>
            <a:ext cx="3419764" cy="4470400"/>
          </a:xfrm>
          <a:custGeom>
            <a:avLst/>
            <a:gdLst>
              <a:gd name="connsiteX0" fmla="*/ 43873 w 3419764"/>
              <a:gd name="connsiteY0" fmla="*/ 110836 h 4470400"/>
              <a:gd name="connsiteX1" fmla="*/ 320964 w 3419764"/>
              <a:gd name="connsiteY1" fmla="*/ 720436 h 4470400"/>
              <a:gd name="connsiteX2" fmla="*/ 1249219 w 3419764"/>
              <a:gd name="connsiteY2" fmla="*/ 1260763 h 4470400"/>
              <a:gd name="connsiteX3" fmla="*/ 1401619 w 3419764"/>
              <a:gd name="connsiteY3" fmla="*/ 1593272 h 4470400"/>
              <a:gd name="connsiteX4" fmla="*/ 1651001 w 3419764"/>
              <a:gd name="connsiteY4" fmla="*/ 1801091 h 4470400"/>
              <a:gd name="connsiteX5" fmla="*/ 1332346 w 3419764"/>
              <a:gd name="connsiteY5" fmla="*/ 1856509 h 4470400"/>
              <a:gd name="connsiteX6" fmla="*/ 1664855 w 3419764"/>
              <a:gd name="connsiteY6" fmla="*/ 2133600 h 4470400"/>
              <a:gd name="connsiteX7" fmla="*/ 2302164 w 3419764"/>
              <a:gd name="connsiteY7" fmla="*/ 2105891 h 4470400"/>
              <a:gd name="connsiteX8" fmla="*/ 2551546 w 3419764"/>
              <a:gd name="connsiteY8" fmla="*/ 2715491 h 4470400"/>
              <a:gd name="connsiteX9" fmla="*/ 2787073 w 3419764"/>
              <a:gd name="connsiteY9" fmla="*/ 3934691 h 4470400"/>
              <a:gd name="connsiteX10" fmla="*/ 2828637 w 3419764"/>
              <a:gd name="connsiteY10" fmla="*/ 4405745 h 4470400"/>
              <a:gd name="connsiteX11" fmla="*/ 3244273 w 3419764"/>
              <a:gd name="connsiteY11" fmla="*/ 4322618 h 4470400"/>
              <a:gd name="connsiteX12" fmla="*/ 3396673 w 3419764"/>
              <a:gd name="connsiteY12" fmla="*/ 3782291 h 4470400"/>
              <a:gd name="connsiteX13" fmla="*/ 3382819 w 3419764"/>
              <a:gd name="connsiteY13" fmla="*/ 3269672 h 4470400"/>
              <a:gd name="connsiteX14" fmla="*/ 3175001 w 3419764"/>
              <a:gd name="connsiteY14" fmla="*/ 2715491 h 4470400"/>
              <a:gd name="connsiteX15" fmla="*/ 3036455 w 3419764"/>
              <a:gd name="connsiteY15" fmla="*/ 2382981 h 4470400"/>
              <a:gd name="connsiteX16" fmla="*/ 3327401 w 3419764"/>
              <a:gd name="connsiteY16" fmla="*/ 2050472 h 4470400"/>
              <a:gd name="connsiteX17" fmla="*/ 3341255 w 3419764"/>
              <a:gd name="connsiteY17" fmla="*/ 1662545 h 4470400"/>
              <a:gd name="connsiteX18" fmla="*/ 2994892 w 3419764"/>
              <a:gd name="connsiteY18" fmla="*/ 1343891 h 4470400"/>
              <a:gd name="connsiteX19" fmla="*/ 2357583 w 3419764"/>
              <a:gd name="connsiteY19" fmla="*/ 1177636 h 4470400"/>
              <a:gd name="connsiteX20" fmla="*/ 1817255 w 3419764"/>
              <a:gd name="connsiteY20" fmla="*/ 858981 h 4470400"/>
              <a:gd name="connsiteX21" fmla="*/ 1332346 w 3419764"/>
              <a:gd name="connsiteY21" fmla="*/ 471054 h 4470400"/>
              <a:gd name="connsiteX22" fmla="*/ 750455 w 3419764"/>
              <a:gd name="connsiteY22" fmla="*/ 166254 h 4470400"/>
              <a:gd name="connsiteX23" fmla="*/ 376383 w 3419764"/>
              <a:gd name="connsiteY23" fmla="*/ 55418 h 4470400"/>
              <a:gd name="connsiteX24" fmla="*/ 57728 w 3419764"/>
              <a:gd name="connsiteY24" fmla="*/ 55418 h 4470400"/>
              <a:gd name="connsiteX25" fmla="*/ 43873 w 3419764"/>
              <a:gd name="connsiteY25" fmla="*/ 110836 h 4470400"/>
              <a:gd name="connsiteX0" fmla="*/ 43873 w 3419764"/>
              <a:gd name="connsiteY0" fmla="*/ 110836 h 4470400"/>
              <a:gd name="connsiteX1" fmla="*/ 320964 w 3419764"/>
              <a:gd name="connsiteY1" fmla="*/ 720436 h 4470400"/>
              <a:gd name="connsiteX2" fmla="*/ 1249219 w 3419764"/>
              <a:gd name="connsiteY2" fmla="*/ 1260763 h 4470400"/>
              <a:gd name="connsiteX3" fmla="*/ 1401619 w 3419764"/>
              <a:gd name="connsiteY3" fmla="*/ 1593272 h 4470400"/>
              <a:gd name="connsiteX4" fmla="*/ 1651001 w 3419764"/>
              <a:gd name="connsiteY4" fmla="*/ 1801091 h 4470400"/>
              <a:gd name="connsiteX5" fmla="*/ 1332346 w 3419764"/>
              <a:gd name="connsiteY5" fmla="*/ 1856509 h 4470400"/>
              <a:gd name="connsiteX6" fmla="*/ 1664855 w 3419764"/>
              <a:gd name="connsiteY6" fmla="*/ 2133600 h 4470400"/>
              <a:gd name="connsiteX7" fmla="*/ 2302164 w 3419764"/>
              <a:gd name="connsiteY7" fmla="*/ 2105891 h 4470400"/>
              <a:gd name="connsiteX8" fmla="*/ 2551546 w 3419764"/>
              <a:gd name="connsiteY8" fmla="*/ 2715491 h 4470400"/>
              <a:gd name="connsiteX9" fmla="*/ 2787073 w 3419764"/>
              <a:gd name="connsiteY9" fmla="*/ 3934691 h 4470400"/>
              <a:gd name="connsiteX10" fmla="*/ 2828637 w 3419764"/>
              <a:gd name="connsiteY10" fmla="*/ 4405745 h 4470400"/>
              <a:gd name="connsiteX11" fmla="*/ 3244273 w 3419764"/>
              <a:gd name="connsiteY11" fmla="*/ 4322618 h 4470400"/>
              <a:gd name="connsiteX12" fmla="*/ 3396673 w 3419764"/>
              <a:gd name="connsiteY12" fmla="*/ 3782291 h 4470400"/>
              <a:gd name="connsiteX13" fmla="*/ 3382819 w 3419764"/>
              <a:gd name="connsiteY13" fmla="*/ 3269672 h 4470400"/>
              <a:gd name="connsiteX14" fmla="*/ 3175001 w 3419764"/>
              <a:gd name="connsiteY14" fmla="*/ 2715491 h 4470400"/>
              <a:gd name="connsiteX15" fmla="*/ 3036455 w 3419764"/>
              <a:gd name="connsiteY15" fmla="*/ 2382981 h 4470400"/>
              <a:gd name="connsiteX16" fmla="*/ 3327401 w 3419764"/>
              <a:gd name="connsiteY16" fmla="*/ 2050472 h 4470400"/>
              <a:gd name="connsiteX17" fmla="*/ 3341255 w 3419764"/>
              <a:gd name="connsiteY17" fmla="*/ 1662545 h 4470400"/>
              <a:gd name="connsiteX18" fmla="*/ 2953328 w 3419764"/>
              <a:gd name="connsiteY18" fmla="*/ 1253836 h 4470400"/>
              <a:gd name="connsiteX19" fmla="*/ 2357583 w 3419764"/>
              <a:gd name="connsiteY19" fmla="*/ 1177636 h 4470400"/>
              <a:gd name="connsiteX20" fmla="*/ 1817255 w 3419764"/>
              <a:gd name="connsiteY20" fmla="*/ 858981 h 4470400"/>
              <a:gd name="connsiteX21" fmla="*/ 1332346 w 3419764"/>
              <a:gd name="connsiteY21" fmla="*/ 471054 h 4470400"/>
              <a:gd name="connsiteX22" fmla="*/ 750455 w 3419764"/>
              <a:gd name="connsiteY22" fmla="*/ 166254 h 4470400"/>
              <a:gd name="connsiteX23" fmla="*/ 376383 w 3419764"/>
              <a:gd name="connsiteY23" fmla="*/ 55418 h 4470400"/>
              <a:gd name="connsiteX24" fmla="*/ 57728 w 3419764"/>
              <a:gd name="connsiteY24" fmla="*/ 55418 h 4470400"/>
              <a:gd name="connsiteX25" fmla="*/ 43873 w 3419764"/>
              <a:gd name="connsiteY25" fmla="*/ 110836 h 4470400"/>
              <a:gd name="connsiteX0" fmla="*/ 43873 w 3419764"/>
              <a:gd name="connsiteY0" fmla="*/ 110836 h 4470400"/>
              <a:gd name="connsiteX1" fmla="*/ 320964 w 3419764"/>
              <a:gd name="connsiteY1" fmla="*/ 720436 h 4470400"/>
              <a:gd name="connsiteX2" fmla="*/ 1249219 w 3419764"/>
              <a:gd name="connsiteY2" fmla="*/ 1260763 h 4470400"/>
              <a:gd name="connsiteX3" fmla="*/ 1401619 w 3419764"/>
              <a:gd name="connsiteY3" fmla="*/ 1593272 h 4470400"/>
              <a:gd name="connsiteX4" fmla="*/ 1651001 w 3419764"/>
              <a:gd name="connsiteY4" fmla="*/ 1801091 h 4470400"/>
              <a:gd name="connsiteX5" fmla="*/ 1332346 w 3419764"/>
              <a:gd name="connsiteY5" fmla="*/ 1856509 h 4470400"/>
              <a:gd name="connsiteX6" fmla="*/ 1664855 w 3419764"/>
              <a:gd name="connsiteY6" fmla="*/ 2133600 h 4470400"/>
              <a:gd name="connsiteX7" fmla="*/ 2302164 w 3419764"/>
              <a:gd name="connsiteY7" fmla="*/ 2105891 h 4470400"/>
              <a:gd name="connsiteX8" fmla="*/ 2551546 w 3419764"/>
              <a:gd name="connsiteY8" fmla="*/ 2715491 h 4470400"/>
              <a:gd name="connsiteX9" fmla="*/ 2787073 w 3419764"/>
              <a:gd name="connsiteY9" fmla="*/ 3934691 h 4470400"/>
              <a:gd name="connsiteX10" fmla="*/ 2828637 w 3419764"/>
              <a:gd name="connsiteY10" fmla="*/ 4405745 h 4470400"/>
              <a:gd name="connsiteX11" fmla="*/ 3244273 w 3419764"/>
              <a:gd name="connsiteY11" fmla="*/ 4322618 h 4470400"/>
              <a:gd name="connsiteX12" fmla="*/ 3396673 w 3419764"/>
              <a:gd name="connsiteY12" fmla="*/ 3782291 h 4470400"/>
              <a:gd name="connsiteX13" fmla="*/ 3382819 w 3419764"/>
              <a:gd name="connsiteY13" fmla="*/ 3269672 h 4470400"/>
              <a:gd name="connsiteX14" fmla="*/ 3175001 w 3419764"/>
              <a:gd name="connsiteY14" fmla="*/ 2715491 h 4470400"/>
              <a:gd name="connsiteX15" fmla="*/ 3036455 w 3419764"/>
              <a:gd name="connsiteY15" fmla="*/ 2382981 h 4470400"/>
              <a:gd name="connsiteX16" fmla="*/ 3327401 w 3419764"/>
              <a:gd name="connsiteY16" fmla="*/ 2050472 h 4470400"/>
              <a:gd name="connsiteX17" fmla="*/ 3341255 w 3419764"/>
              <a:gd name="connsiteY17" fmla="*/ 1662545 h 4470400"/>
              <a:gd name="connsiteX18" fmla="*/ 3029528 w 3419764"/>
              <a:gd name="connsiteY18" fmla="*/ 1253836 h 4470400"/>
              <a:gd name="connsiteX19" fmla="*/ 2357583 w 3419764"/>
              <a:gd name="connsiteY19" fmla="*/ 1177636 h 4470400"/>
              <a:gd name="connsiteX20" fmla="*/ 1817255 w 3419764"/>
              <a:gd name="connsiteY20" fmla="*/ 858981 h 4470400"/>
              <a:gd name="connsiteX21" fmla="*/ 1332346 w 3419764"/>
              <a:gd name="connsiteY21" fmla="*/ 471054 h 4470400"/>
              <a:gd name="connsiteX22" fmla="*/ 750455 w 3419764"/>
              <a:gd name="connsiteY22" fmla="*/ 166254 h 4470400"/>
              <a:gd name="connsiteX23" fmla="*/ 376383 w 3419764"/>
              <a:gd name="connsiteY23" fmla="*/ 55418 h 4470400"/>
              <a:gd name="connsiteX24" fmla="*/ 57728 w 3419764"/>
              <a:gd name="connsiteY24" fmla="*/ 55418 h 4470400"/>
              <a:gd name="connsiteX25" fmla="*/ 43873 w 3419764"/>
              <a:gd name="connsiteY25" fmla="*/ 110836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19764" h="4470400">
                <a:moveTo>
                  <a:pt x="43873" y="110836"/>
                </a:moveTo>
                <a:cubicBezTo>
                  <a:pt x="87746" y="221672"/>
                  <a:pt x="120073" y="528782"/>
                  <a:pt x="320964" y="720436"/>
                </a:cubicBezTo>
                <a:cubicBezTo>
                  <a:pt x="521855" y="912090"/>
                  <a:pt x="1069110" y="1115290"/>
                  <a:pt x="1249219" y="1260763"/>
                </a:cubicBezTo>
                <a:cubicBezTo>
                  <a:pt x="1429328" y="1406236"/>
                  <a:pt x="1334655" y="1503217"/>
                  <a:pt x="1401619" y="1593272"/>
                </a:cubicBezTo>
                <a:cubicBezTo>
                  <a:pt x="1468583" y="1683327"/>
                  <a:pt x="1662547" y="1757218"/>
                  <a:pt x="1651001" y="1801091"/>
                </a:cubicBezTo>
                <a:cubicBezTo>
                  <a:pt x="1639456" y="1844964"/>
                  <a:pt x="1330037" y="1801091"/>
                  <a:pt x="1332346" y="1856509"/>
                </a:cubicBezTo>
                <a:cubicBezTo>
                  <a:pt x="1334655" y="1911927"/>
                  <a:pt x="1503219" y="2092036"/>
                  <a:pt x="1664855" y="2133600"/>
                </a:cubicBezTo>
                <a:cubicBezTo>
                  <a:pt x="1826491" y="2175164"/>
                  <a:pt x="2154382" y="2008909"/>
                  <a:pt x="2302164" y="2105891"/>
                </a:cubicBezTo>
                <a:cubicBezTo>
                  <a:pt x="2449946" y="2202873"/>
                  <a:pt x="2470728" y="2410691"/>
                  <a:pt x="2551546" y="2715491"/>
                </a:cubicBezTo>
                <a:cubicBezTo>
                  <a:pt x="2632364" y="3020291"/>
                  <a:pt x="2740891" y="3652982"/>
                  <a:pt x="2787073" y="3934691"/>
                </a:cubicBezTo>
                <a:cubicBezTo>
                  <a:pt x="2833255" y="4216400"/>
                  <a:pt x="2752437" y="4341091"/>
                  <a:pt x="2828637" y="4405745"/>
                </a:cubicBezTo>
                <a:cubicBezTo>
                  <a:pt x="2904837" y="4470400"/>
                  <a:pt x="3149600" y="4426527"/>
                  <a:pt x="3244273" y="4322618"/>
                </a:cubicBezTo>
                <a:cubicBezTo>
                  <a:pt x="3338946" y="4218709"/>
                  <a:pt x="3373582" y="3957782"/>
                  <a:pt x="3396673" y="3782291"/>
                </a:cubicBezTo>
                <a:cubicBezTo>
                  <a:pt x="3419764" y="3606800"/>
                  <a:pt x="3419764" y="3447472"/>
                  <a:pt x="3382819" y="3269672"/>
                </a:cubicBezTo>
                <a:cubicBezTo>
                  <a:pt x="3345874" y="3091872"/>
                  <a:pt x="3232728" y="2863273"/>
                  <a:pt x="3175001" y="2715491"/>
                </a:cubicBezTo>
                <a:cubicBezTo>
                  <a:pt x="3117274" y="2567709"/>
                  <a:pt x="3011055" y="2493817"/>
                  <a:pt x="3036455" y="2382981"/>
                </a:cubicBezTo>
                <a:cubicBezTo>
                  <a:pt x="3061855" y="2272145"/>
                  <a:pt x="3276601" y="2170544"/>
                  <a:pt x="3327401" y="2050472"/>
                </a:cubicBezTo>
                <a:cubicBezTo>
                  <a:pt x="3378201" y="1930400"/>
                  <a:pt x="3390901" y="1795318"/>
                  <a:pt x="3341255" y="1662545"/>
                </a:cubicBezTo>
                <a:cubicBezTo>
                  <a:pt x="3291609" y="1529772"/>
                  <a:pt x="3193473" y="1334654"/>
                  <a:pt x="3029528" y="1253836"/>
                </a:cubicBezTo>
                <a:cubicBezTo>
                  <a:pt x="2865583" y="1173018"/>
                  <a:pt x="2559629" y="1243445"/>
                  <a:pt x="2357583" y="1177636"/>
                </a:cubicBezTo>
                <a:cubicBezTo>
                  <a:pt x="2155538" y="1111827"/>
                  <a:pt x="1988128" y="976745"/>
                  <a:pt x="1817255" y="858981"/>
                </a:cubicBezTo>
                <a:cubicBezTo>
                  <a:pt x="1646382" y="741217"/>
                  <a:pt x="1510146" y="586508"/>
                  <a:pt x="1332346" y="471054"/>
                </a:cubicBezTo>
                <a:cubicBezTo>
                  <a:pt x="1154546" y="355600"/>
                  <a:pt x="909782" y="235527"/>
                  <a:pt x="750455" y="166254"/>
                </a:cubicBezTo>
                <a:cubicBezTo>
                  <a:pt x="591128" y="96981"/>
                  <a:pt x="491838" y="73891"/>
                  <a:pt x="376383" y="55418"/>
                </a:cubicBezTo>
                <a:cubicBezTo>
                  <a:pt x="260929" y="36945"/>
                  <a:pt x="113146" y="53109"/>
                  <a:pt x="57728" y="55418"/>
                </a:cubicBezTo>
                <a:cubicBezTo>
                  <a:pt x="2310" y="57727"/>
                  <a:pt x="0" y="0"/>
                  <a:pt x="43873" y="110836"/>
                </a:cubicBezTo>
                <a:close/>
              </a:path>
            </a:pathLst>
          </a:custGeom>
          <a:solidFill>
            <a:srgbClr val="14F82A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685800"/>
            <a:ext cx="1981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Great Plains Deep Convection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(spring and summer)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8968" y="1926608"/>
            <a:ext cx="130925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Spring  Front Range Upslope (rain/snow)</a:t>
            </a:r>
          </a:p>
        </p:txBody>
      </p:sp>
      <p:pic>
        <p:nvPicPr>
          <p:cNvPr id="16" name="Picture 15" descr="max10_seaso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1" y="3657600"/>
            <a:ext cx="2514599" cy="313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096000"/>
            <a:ext cx="20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Marty Ralph et 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8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2" grpId="0" animBg="1"/>
      <p:bldP spid="17" grpId="0" animBg="1"/>
      <p:bldP spid="3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California State Agency Investments </a:t>
            </a:r>
            <a:r>
              <a:rPr lang="en-US" sz="3600" b="1" dirty="0" smtClean="0"/>
              <a:t>in Observing &amp; Researching AR Storms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share of NOAA Hydrometeorology Testbed program (HMT) in California -- </a:t>
            </a:r>
            <a:r>
              <a:rPr lang="en-US" dirty="0" smtClean="0"/>
              <a:t>$</a:t>
            </a:r>
            <a:r>
              <a:rPr lang="en-US" dirty="0" smtClean="0"/>
              <a:t>15M </a:t>
            </a:r>
          </a:p>
          <a:p>
            <a:r>
              <a:rPr lang="en-US" dirty="0" err="1"/>
              <a:t>CalWater</a:t>
            </a:r>
            <a:r>
              <a:rPr lang="en-US" dirty="0"/>
              <a:t> field observing </a:t>
            </a:r>
            <a:r>
              <a:rPr lang="en-US" dirty="0" smtClean="0"/>
              <a:t>campaigns building on the HMT project  </a:t>
            </a:r>
            <a:r>
              <a:rPr lang="en-US" dirty="0"/>
              <a:t>-- $</a:t>
            </a:r>
            <a:r>
              <a:rPr lang="en-US" dirty="0" smtClean="0"/>
              <a:t>5M</a:t>
            </a:r>
            <a:endParaRPr lang="en-US" dirty="0" smtClean="0"/>
          </a:p>
          <a:p>
            <a:r>
              <a:rPr lang="en-US" dirty="0" smtClean="0"/>
              <a:t>Advanced </a:t>
            </a:r>
            <a:r>
              <a:rPr lang="en-US" dirty="0" smtClean="0"/>
              <a:t>precipitation </a:t>
            </a:r>
            <a:r>
              <a:rPr lang="en-US" dirty="0" smtClean="0"/>
              <a:t>monitoring &amp; forecasting </a:t>
            </a:r>
            <a:r>
              <a:rPr lang="en-US" dirty="0" smtClean="0"/>
              <a:t>state grant </a:t>
            </a:r>
            <a:r>
              <a:rPr lang="en-US" dirty="0" smtClean="0"/>
              <a:t>to Bay Area local agencies -- $19M</a:t>
            </a:r>
          </a:p>
          <a:p>
            <a:r>
              <a:rPr lang="en-US" dirty="0" smtClean="0"/>
              <a:t>Research </a:t>
            </a:r>
            <a:r>
              <a:rPr lang="en-US" dirty="0"/>
              <a:t>with </a:t>
            </a:r>
            <a:r>
              <a:rPr lang="en-US" dirty="0" smtClean="0"/>
              <a:t>Scripps/UC San Diego </a:t>
            </a:r>
            <a:r>
              <a:rPr lang="en-US" dirty="0" smtClean="0"/>
              <a:t>-- </a:t>
            </a:r>
            <a:r>
              <a:rPr lang="en-US" dirty="0"/>
              <a:t>$3.5M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need for improved S2S </a:t>
            </a:r>
            <a:r>
              <a:rPr lang="en-US" dirty="0" err="1" smtClean="0"/>
              <a:t>precip</a:t>
            </a:r>
            <a:r>
              <a:rPr lang="en-US" dirty="0" smtClean="0"/>
              <a:t> forecasting for water management</a:t>
            </a:r>
          </a:p>
          <a:p>
            <a:r>
              <a:rPr lang="en-US" dirty="0" smtClean="0"/>
              <a:t>Scientifically challenging, but large potential payoff for water, agriculture, transportation, etc. sectors</a:t>
            </a:r>
          </a:p>
          <a:p>
            <a:r>
              <a:rPr lang="en-US" dirty="0" smtClean="0"/>
              <a:t>Recent </a:t>
            </a:r>
            <a:r>
              <a:rPr lang="en-US" dirty="0" smtClean="0"/>
              <a:t>National Academy of Sciences </a:t>
            </a:r>
            <a:r>
              <a:rPr lang="en-US" dirty="0" smtClean="0"/>
              <a:t>report, </a:t>
            </a:r>
            <a:r>
              <a:rPr lang="en-US" dirty="0" smtClean="0"/>
              <a:t>new </a:t>
            </a:r>
            <a:r>
              <a:rPr lang="en-US" dirty="0" smtClean="0"/>
              <a:t>regional-scale observations of extreme </a:t>
            </a:r>
            <a:r>
              <a:rPr lang="en-US" dirty="0" smtClean="0"/>
              <a:t>precipitation </a:t>
            </a:r>
            <a:r>
              <a:rPr lang="en-US" dirty="0" smtClean="0"/>
              <a:t>show pathway forward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Why This Effort?</a:t>
            </a:r>
            <a:br>
              <a:rPr lang="en-US" sz="3200" b="1" dirty="0" smtClean="0"/>
            </a:br>
            <a:r>
              <a:rPr lang="en-US" sz="3200" b="1" dirty="0" smtClean="0"/>
              <a:t>Western States Water Council  </a:t>
            </a:r>
            <a:r>
              <a:rPr lang="en-US" sz="3200" b="1" dirty="0" smtClean="0"/>
              <a:t>Perspective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skillful sub-seasonal to seasonal precipitation forecasting for Western water management</a:t>
            </a:r>
          </a:p>
          <a:p>
            <a:r>
              <a:rPr lang="en-US" dirty="0" smtClean="0"/>
              <a:t>Lack of resources being directed to improving S2S precipitation forecasting</a:t>
            </a:r>
          </a:p>
          <a:p>
            <a:r>
              <a:rPr lang="en-US" dirty="0" smtClean="0"/>
              <a:t>Lack of resources being directed to Western precipitation </a:t>
            </a:r>
            <a:r>
              <a:rPr lang="en-US" dirty="0" smtClean="0"/>
              <a:t>forecasting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Time is ripe for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r_resource_fig1.png"/>
          <p:cNvPicPr>
            <a:picLocks noChangeAspect="1" noChangeArrowheads="1"/>
          </p:cNvPicPr>
          <p:nvPr/>
        </p:nvPicPr>
        <p:blipFill>
          <a:blip r:embed="rId3" cstate="print"/>
          <a:srcRect r="44875" b="54459"/>
          <a:stretch>
            <a:fillRect/>
          </a:stretch>
        </p:blipFill>
        <p:spPr bwMode="auto">
          <a:xfrm>
            <a:off x="369888" y="1376363"/>
            <a:ext cx="5726112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86400" y="4015987"/>
            <a:ext cx="2895600" cy="2232413"/>
          </a:xfrm>
          <a:prstGeom prst="rect">
            <a:avLst/>
          </a:prstGeom>
          <a:solidFill>
            <a:srgbClr val="CCCC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1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7924800" cy="1219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Variability of Western Precipitation</a:t>
            </a:r>
            <a:endParaRPr lang="en-US" b="1" dirty="0" smtClean="0"/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7460077" y="6550223"/>
            <a:ext cx="1683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Dettinger et al, 2011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2217738" y="5114925"/>
            <a:ext cx="2659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Std Dev of Annual Precipitation</a:t>
            </a:r>
          </a:p>
          <a:p>
            <a:pPr algn="ctr"/>
            <a:r>
              <a:rPr lang="en-US" sz="1400"/>
              <a:t>Mean Annual Precipitation</a:t>
            </a:r>
          </a:p>
        </p:txBody>
      </p:sp>
      <p:cxnSp>
        <p:nvCxnSpPr>
          <p:cNvPr id="18" name="Straight Connector 17"/>
          <p:cNvCxnSpPr>
            <a:stCxn id="17416" idx="1"/>
          </p:cNvCxnSpPr>
          <p:nvPr/>
        </p:nvCxnSpPr>
        <p:spPr>
          <a:xfrm rot="10800000" flipH="1" flipV="1">
            <a:off x="2217738" y="5376863"/>
            <a:ext cx="2659062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62600" y="4876800"/>
            <a:ext cx="2739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courtesy of Mike Dettinger, </a:t>
            </a:r>
            <a:r>
              <a:rPr lang="en-US" sz="1400" dirty="0" smtClean="0"/>
              <a:t>USGS/University of California San Diego, Scripps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4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03200"/>
            <a:ext cx="5588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Importance of Improved Forecasting for Water Management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56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Lead Time Very Important for Water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health &amp; safety decisions</a:t>
            </a:r>
          </a:p>
          <a:p>
            <a:r>
              <a:rPr lang="en-US" dirty="0" smtClean="0"/>
              <a:t>Balancing risk/cost trade-offs</a:t>
            </a:r>
          </a:p>
          <a:p>
            <a:r>
              <a:rPr lang="en-US" dirty="0" smtClean="0"/>
              <a:t>Increasing water management efficiency</a:t>
            </a:r>
          </a:p>
          <a:p>
            <a:r>
              <a:rPr lang="en-US" dirty="0" smtClean="0"/>
              <a:t>Operating within legal &amp; regulatory frameworks</a:t>
            </a:r>
          </a:p>
          <a:p>
            <a:r>
              <a:rPr lang="en-US" dirty="0" smtClean="0"/>
              <a:t>Reducing impacts of extreme events</a:t>
            </a:r>
          </a:p>
          <a:p>
            <a:r>
              <a:rPr lang="en-US" dirty="0" smtClean="0"/>
              <a:t>Responding to increased competition for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Will the Rest of This Winter be Wet or Dry?</a:t>
            </a:r>
            <a:br>
              <a:rPr lang="en-US" sz="3200" b="1" dirty="0" smtClean="0"/>
            </a:br>
            <a:r>
              <a:rPr lang="en-US" sz="3200" b="1" dirty="0" smtClean="0"/>
              <a:t>Example Sub-Seasonal Decisions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much water will we be able to provide to our water users?  When can we make the announcement?</a:t>
            </a:r>
          </a:p>
          <a:p>
            <a:r>
              <a:rPr lang="en-US" dirty="0" smtClean="0"/>
              <a:t>Will we hit hydrologic shortage triggers that require extraordinary conservation measures, or the need to negotiate contracts or adopt regulations?</a:t>
            </a:r>
          </a:p>
          <a:p>
            <a:r>
              <a:rPr lang="en-US" dirty="0" smtClean="0"/>
              <a:t>Is an elevated flood risk likely this spring? Should we pre-position resources?</a:t>
            </a:r>
          </a:p>
          <a:p>
            <a:r>
              <a:rPr lang="en-US" dirty="0" smtClean="0"/>
              <a:t>If the rest of this winter looks dry, can we use reservoir flood control space to store water for allocation to users (e.g., forecast-informed reservoir operations)?</a:t>
            </a:r>
          </a:p>
          <a:p>
            <a:r>
              <a:rPr lang="en-US" dirty="0" smtClean="0"/>
              <a:t>Will we have to curtail diversions on intensively used rivers?  How early in the season?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Will </a:t>
            </a:r>
            <a:r>
              <a:rPr lang="en-US" b="1" dirty="0" smtClean="0"/>
              <a:t>This </a:t>
            </a:r>
            <a:r>
              <a:rPr lang="en-US" b="1" dirty="0"/>
              <a:t>Winter be Wet or Dry?</a:t>
            </a:r>
            <a:br>
              <a:rPr lang="en-US" b="1" dirty="0"/>
            </a:br>
            <a:r>
              <a:rPr lang="en-US" b="1" dirty="0"/>
              <a:t>Example </a:t>
            </a:r>
            <a:r>
              <a:rPr lang="en-US" b="1" dirty="0" smtClean="0"/>
              <a:t>Seasonal </a:t>
            </a:r>
            <a:r>
              <a:rPr lang="en-US" b="1" dirty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Should we begin negotiating contracts for one-time sale of surplus wet-weather water? Can we set up a temporary groundwater banking program to take advantage of wet conditions?</a:t>
            </a:r>
          </a:p>
          <a:p>
            <a:r>
              <a:rPr lang="en-US" dirty="0" smtClean="0"/>
              <a:t>Do we need to seek additional drought response funding or raise water rates?  Do we need to budget for enhanced water conservation activities?</a:t>
            </a:r>
          </a:p>
          <a:p>
            <a:r>
              <a:rPr lang="en-US" dirty="0" smtClean="0"/>
              <a:t>Should we make plans and adopt regulations for adopting a drought water bank?</a:t>
            </a:r>
          </a:p>
          <a:p>
            <a:r>
              <a:rPr lang="en-US" dirty="0" smtClean="0"/>
              <a:t>Should we intensify flood preparedness activities in vulnerable areas?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104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9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CCCC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498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Why This Effort? Western States Water Council  Perspective</vt:lpstr>
      <vt:lpstr>Variability of Western Precipitation</vt:lpstr>
      <vt:lpstr>PowerPoint Presentation</vt:lpstr>
      <vt:lpstr>PowerPoint Presentation</vt:lpstr>
      <vt:lpstr>  Lead Time Very Important for Water Management</vt:lpstr>
      <vt:lpstr>Will the Rest of This Winter be Wet or Dry? Example Sub-Seasonal Decisions</vt:lpstr>
      <vt:lpstr>Will This Winter be Wet or Dry? Example Seasonal Decisions</vt:lpstr>
      <vt:lpstr>PowerPoint Presentation</vt:lpstr>
      <vt:lpstr>PowerPoint Presentation</vt:lpstr>
      <vt:lpstr>Schematic illustration of regional variations in the primary weather phenomena  that lead to extreme precipitation, flooding and contribute to water supply  in the Western U.S.</vt:lpstr>
      <vt:lpstr>California State Agency Investments in Observing &amp; Researching AR Storms</vt:lpstr>
      <vt:lpstr>Summary</vt:lpstr>
    </vt:vector>
  </TitlesOfParts>
  <Company>DWR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water</dc:title>
  <dc:creator>Jones, Jeanine</dc:creator>
  <cp:lastModifiedBy>Jones, Jeanine@DWR</cp:lastModifiedBy>
  <cp:revision>215</cp:revision>
  <cp:lastPrinted>2016-04-21T18:07:50Z</cp:lastPrinted>
  <dcterms:created xsi:type="dcterms:W3CDTF">2010-09-27T20:51:22Z</dcterms:created>
  <dcterms:modified xsi:type="dcterms:W3CDTF">2016-07-05T21:38:22Z</dcterms:modified>
</cp:coreProperties>
</file>